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5A22749-32CF-EA44-8616-43AAA5A259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107992-9072-4AE0-908A-712023D03A3E}"/>
</file>

<file path=customXml/itemProps2.xml><?xml version="1.0" encoding="utf-8"?>
<ds:datastoreItem xmlns:ds="http://schemas.openxmlformats.org/officeDocument/2006/customXml" ds:itemID="{CFFB4EBB-5757-4B2F-8654-53E46154529A}"/>
</file>

<file path=customXml/itemProps3.xml><?xml version="1.0" encoding="utf-8"?>
<ds:datastoreItem xmlns:ds="http://schemas.openxmlformats.org/officeDocument/2006/customXml" ds:itemID="{3B9952FA-1677-4B2C-A4C4-AACBBD58652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sangocare_A4_monochrome_F_out</dc:title>
  <cp:lastModifiedBy>下元 浩人</cp:lastModifiedBy>
  <cp:revision>1</cp:revision>
  <dcterms:created xsi:type="dcterms:W3CDTF">2024-09-20T02:46:58Z</dcterms:created>
  <dcterms:modified xsi:type="dcterms:W3CDTF">2024-11-29T09:21:21Z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