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40ABD79-5E9E-9A45-979E-4694BB095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6834798-4403-4FB0-9E35-81B4A46565B3}"/>
</file>

<file path=customXml/itemProps2.xml><?xml version="1.0" encoding="utf-8"?>
<ds:datastoreItem xmlns:ds="http://schemas.openxmlformats.org/officeDocument/2006/customXml" ds:itemID="{12EE0722-6C0C-4210-BAC5-6CFBA7DFABC7}"/>
</file>

<file path=customXml/itemProps3.xml><?xml version="1.0" encoding="utf-8"?>
<ds:datastoreItem xmlns:ds="http://schemas.openxmlformats.org/officeDocument/2006/customXml" ds:itemID="{60FA44E0-1B14-49D2-B9A1-1B6B40A2A5C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sangocare_A4_monochrome_F_out</dc:title>
  <cp:lastModifiedBy>下元 浩人</cp:lastModifiedBy>
  <cp:revision>1</cp:revision>
  <dcterms:created xsi:type="dcterms:W3CDTF">2024-09-20T02:29:39Z</dcterms:created>
  <dcterms:modified xsi:type="dcterms:W3CDTF">2024-11-29T09:20:59Z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