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A15D128-EFE8-5742-9E9E-1ACC318C0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A4DFE3-C249-4F3C-8257-F79DE888B72A}"/>
</file>

<file path=customXml/itemProps2.xml><?xml version="1.0" encoding="utf-8"?>
<ds:datastoreItem xmlns:ds="http://schemas.openxmlformats.org/officeDocument/2006/customXml" ds:itemID="{E9427ECB-1350-40ED-A2C6-11A472149352}"/>
</file>

<file path=customXml/itemProps3.xml><?xml version="1.0" encoding="utf-8"?>
<ds:datastoreItem xmlns:ds="http://schemas.openxmlformats.org/officeDocument/2006/customXml" ds:itemID="{368C7CDA-493E-4254-9662-561EB8F13F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sangocare_A4_monochrome_E_out</dc:title>
  <cp:lastModifiedBy>下元 浩人</cp:lastModifiedBy>
  <cp:revision>2</cp:revision>
  <dcterms:created xsi:type="dcterms:W3CDTF">2024-09-20T02:29:19Z</dcterms:created>
  <dcterms:modified xsi:type="dcterms:W3CDTF">2024-11-29T09:20:45Z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