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168E65-4525-574E-9E1A-7347DC51B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1418BC-20F0-429C-84EA-FF6C62683BC0}"/>
</file>

<file path=customXml/itemProps2.xml><?xml version="1.0" encoding="utf-8"?>
<ds:datastoreItem xmlns:ds="http://schemas.openxmlformats.org/officeDocument/2006/customXml" ds:itemID="{657C1590-EFAA-41C2-9DDE-12B29E3EA3C8}"/>
</file>

<file path=customXml/itemProps3.xml><?xml version="1.0" encoding="utf-8"?>
<ds:datastoreItem xmlns:ds="http://schemas.openxmlformats.org/officeDocument/2006/customXml" ds:itemID="{3C714CBC-9A4A-4E61-A5D3-13646AA9EB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sangocare_A4_monochrome_C_out</dc:title>
  <cp:lastModifiedBy>下元 浩人</cp:lastModifiedBy>
  <cp:revision>2</cp:revision>
  <dcterms:created xsi:type="dcterms:W3CDTF">2024-09-20T02:29:27Z</dcterms:created>
  <dcterms:modified xsi:type="dcterms:W3CDTF">2024-11-29T09:20:17Z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