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.xml" ContentType="application/vnd.openxmlformats-officedocument.presentationml.slide+xml"/>
  <Override PartName="/ppt/slideLayouts/slideLayout5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theme/theme1.xml" ContentType="application/vnd.openxmlformats-officedocument.theme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2"/>
  </p:sldIdLst>
  <p:sldSz cx="7569200" cy="10693400"/>
  <p:notesSz cx="7569200" cy="10693400"/>
  <p:defaultTextStyle>
    <a:defPPr>
      <a:defRPr kern="0"/>
    </a:defPPr>
  </p:defaultTextStyle>
  <p:extLst>
    <p:ext uri="{EFAFB233-063F-42B5-8137-9DF3F51BA10A}">
      <p15:sld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8"/>
    <p:restoredTop sz="94663"/>
  </p:normalViewPr>
  <p:slideViewPr>
    <p:cSldViewPr>
      <p:cViewPr varScale="1">
        <p:scale>
          <a:sx n="115" d="100"/>
          <a:sy n="115" d="100"/>
        </p:scale>
        <p:origin x="3624" y="20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ustomXml" Target="../customXml/item2.xml"/><Relationship Id="rId3" Type="http://schemas.openxmlformats.org/officeDocument/2006/relationships/presProps" Target="presProps.xml"/><Relationship Id="rId7" Type="http://schemas.openxmlformats.org/officeDocument/2006/relationships/customXml" Target="../customXml/item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Relationship Id="rId9" Type="http://schemas.openxmlformats.org/officeDocument/2006/relationships/customXml" Target="../customXml/item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690" y="3314954"/>
            <a:ext cx="6433820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5380" y="5988304"/>
            <a:ext cx="5298440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460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8138" y="2459482"/>
            <a:ext cx="3292602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460" y="427736"/>
            <a:ext cx="6812280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460" y="2459482"/>
            <a:ext cx="6812280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3528" y="9944862"/>
            <a:ext cx="2422144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460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11/29/24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5449824" y="9944862"/>
            <a:ext cx="1740916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t>‹#›</a:t>
            </a:fld>
            <a:endParaR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図 3">
            <a:extLst>
              <a:ext uri="{FF2B5EF4-FFF2-40B4-BE49-F238E27FC236}">
                <a16:creationId xmlns:a16="http://schemas.microsoft.com/office/drawing/2014/main" id="{4E1EBDF6-E55C-F142-A933-419AFC90084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50" y="6350"/>
            <a:ext cx="7556500" cy="106807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800CEC8BAAA4F1469EC04947D44C21A3" ma:contentTypeVersion="15" ma:contentTypeDescription="新しいドキュメントを作成します。" ma:contentTypeScope="" ma:versionID="b7e42fe314e9f2e90ccbce0d0cdef71d">
  <xsd:schema xmlns:xsd="http://www.w3.org/2001/XMLSchema" xmlns:xs="http://www.w3.org/2001/XMLSchema" xmlns:p="http://schemas.microsoft.com/office/2006/metadata/properties" xmlns:ns2="c0a1825a-09c4-4810-ae9a-1b532546e122" xmlns:ns3="7f1e29f5-1aa2-4ed7-a4c5-0f459278da93" targetNamespace="http://schemas.microsoft.com/office/2006/metadata/properties" ma:root="true" ma:fieldsID="e85e412126d90c48c53d2bce01829b86" ns2:_="" ns3:_="">
    <xsd:import namespace="c0a1825a-09c4-4810-ae9a-1b532546e122"/>
    <xsd:import namespace="7f1e29f5-1aa2-4ed7-a4c5-0f459278da93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SharedWithUsers" minOccurs="0"/>
                <xsd:element ref="ns3:SharedWithDetails" minOccurs="0"/>
                <xsd:element ref="ns2:lcf76f155ced4ddcb4097134ff3c332f" minOccurs="0"/>
                <xsd:element ref="ns3:TaxCatchAll" minOccurs="0"/>
                <xsd:element ref="ns2:MediaServiceObjectDetectorVersion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  <xsd:element ref="ns2:MediaLengthInSeconds" minOccurs="0"/>
                <xsd:element ref="ns2:MediaServiceLocation" minOccurs="0"/>
                <xsd:element ref="ns2:MediaServiceSearchPropertie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0a1825a-09c4-4810-ae9a-1b532546e122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lcf76f155ced4ddcb4097134ff3c332f" ma:index="13" nillable="true" ma:taxonomy="true" ma:internalName="lcf76f155ced4ddcb4097134ff3c332f" ma:taxonomyFieldName="MediaServiceImageTags" ma:displayName="画像タグ" ma:readOnly="false" ma:fieldId="{5cf76f15-5ced-4ddc-b409-7134ff3c332f}" ma:taxonomyMulti="true" ma:sspId="1e1c6816-2a4f-4461-93c7-8dd281d6228d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OCR" ma:index="16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9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LengthInSeconds" ma:index="20" nillable="true" ma:displayName="MediaLengthInSeconds" ma:hidden="true" ma:internalName="MediaLengthInSeconds" ma:readOnly="true">
      <xsd:simpleType>
        <xsd:restriction base="dms:Unknown"/>
      </xsd:simpleType>
    </xsd:element>
    <xsd:element name="MediaServiceLocation" ma:index="21" nillable="true" ma:displayName="Location" ma:indexed="true" ma:internalName="MediaServiceLocation" ma:readOnly="true">
      <xsd:simpleType>
        <xsd:restriction base="dms:Text"/>
      </xsd:simpleType>
    </xsd:element>
    <xsd:element name="MediaServiceSearchProperties" ma:index="22" nillable="true" ma:displayName="MediaServiceSearchProperties" ma:hidden="true" ma:internalName="MediaServiceSearchProperties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f1e29f5-1aa2-4ed7-a4c5-0f459278da93" elementFormDefault="qualified">
    <xsd:import namespace="http://schemas.microsoft.com/office/2006/documentManagement/types"/>
    <xsd:import namespace="http://schemas.microsoft.com/office/infopath/2007/PartnerControls"/>
    <xsd:element name="SharedWithUsers" ma:index="10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1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14" nillable="true" ma:displayName="Taxonomy Catch All Column" ma:hidden="true" ma:list="{1464a6b6-4d2b-4317-9e16-3ba16f111bd0}" ma:internalName="TaxCatchAll" ma:showField="CatchAllData" ma:web="7f1e29f5-1aa2-4ed7-a4c5-0f459278da9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7f1e29f5-1aa2-4ed7-a4c5-0f459278da93" xsi:nil="true"/>
    <lcf76f155ced4ddcb4097134ff3c332f xmlns="c0a1825a-09c4-4810-ae9a-1b532546e122">
      <Terms xmlns="http://schemas.microsoft.com/office/infopath/2007/PartnerControls"/>
    </lcf76f155ced4ddcb4097134ff3c332f>
  </documentManagement>
</p:properties>
</file>

<file path=customXml/itemProps1.xml><?xml version="1.0" encoding="utf-8"?>
<ds:datastoreItem xmlns:ds="http://schemas.openxmlformats.org/officeDocument/2006/customXml" ds:itemID="{E34EE7D5-D0F7-412A-8EFC-A7A9AB5D61EC}"/>
</file>

<file path=customXml/itemProps2.xml><?xml version="1.0" encoding="utf-8"?>
<ds:datastoreItem xmlns:ds="http://schemas.openxmlformats.org/officeDocument/2006/customXml" ds:itemID="{53EF9460-E375-4ECC-9E7F-FBFB7169F3D1}"/>
</file>

<file path=customXml/itemProps3.xml><?xml version="1.0" encoding="utf-8"?>
<ds:datastoreItem xmlns:ds="http://schemas.openxmlformats.org/officeDocument/2006/customXml" ds:itemID="{B6B4FB48-D58A-4029-9650-E801EE8CD048}"/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0</Words>
  <Application>Microsoft Macintosh PowerPoint</Application>
  <PresentationFormat>ユーザー設定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1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3" baseType="lpstr">
      <vt:lpstr>Calibri</vt:lpstr>
      <vt:lpstr>Office Theme</vt:lpstr>
      <vt:lpstr>PowerPoint プレゼンテーション</vt:lpstr>
    </vt:vector>
  </TitlesOfParts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sangocare_A4_monochrome_B_out</dc:title>
  <cp:lastModifiedBy>下元 浩人</cp:lastModifiedBy>
  <cp:revision>2</cp:revision>
  <dcterms:created xsi:type="dcterms:W3CDTF">2024-09-20T02:29:46Z</dcterms:created>
  <dcterms:modified xsi:type="dcterms:W3CDTF">2024-11-29T09:20:05Z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2024-09-20T00:00:00Z</vt:filetime>
  </property>
  <property fmtid="{D5CDD505-2E9C-101B-9397-08002B2CF9AE}" pid="3" name="Creator">
    <vt:lpwstr>Adobe Illustrator 26.5 (Macintosh)</vt:lpwstr>
  </property>
  <property fmtid="{D5CDD505-2E9C-101B-9397-08002B2CF9AE}" pid="4" name="LastSaved">
    <vt:filetime>2024-09-20T00:00:00Z</vt:filetime>
  </property>
  <property fmtid="{D5CDD505-2E9C-101B-9397-08002B2CF9AE}" pid="5" name="Producer">
    <vt:lpwstr>Adobe Photoshop for Macintosh -- Image Conversion Plug-in</vt:lpwstr>
  </property>
  <property fmtid="{D5CDD505-2E9C-101B-9397-08002B2CF9AE}" pid="6" name="ContentTypeId">
    <vt:lpwstr>0x010100800CEC8BAAA4F1469EC04947D44C21A3</vt:lpwstr>
  </property>
</Properties>
</file>