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0ADB3BC-DC2C-1D49-81A5-3CAC09D4D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A7B918-9763-44B9-BB82-611FFC8D62B6}"/>
</file>

<file path=customXml/itemProps2.xml><?xml version="1.0" encoding="utf-8"?>
<ds:datastoreItem xmlns:ds="http://schemas.openxmlformats.org/officeDocument/2006/customXml" ds:itemID="{9EAA2B25-C3AF-4782-BBFB-8F346B551BE1}"/>
</file>

<file path=customXml/itemProps3.xml><?xml version="1.0" encoding="utf-8"?>
<ds:datastoreItem xmlns:ds="http://schemas.openxmlformats.org/officeDocument/2006/customXml" ds:itemID="{AD297DB6-B58C-4DF5-8F5E-F9BCE5387C5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sangocare_A4_monochrome_A_out</dc:title>
  <cp:lastModifiedBy>下元 浩人</cp:lastModifiedBy>
  <cp:revision>2</cp:revision>
  <dcterms:created xsi:type="dcterms:W3CDTF">2024-09-20T02:29:03Z</dcterms:created>
  <dcterms:modified xsi:type="dcterms:W3CDTF">2024-11-29T09:19:50Z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