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9F645FA-DDBC-EB43-B378-5CDAF82FD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6A19D38-6FA8-498F-8B28-A2CF5A1860CA}"/>
</file>

<file path=customXml/itemProps2.xml><?xml version="1.0" encoding="utf-8"?>
<ds:datastoreItem xmlns:ds="http://schemas.openxmlformats.org/officeDocument/2006/customXml" ds:itemID="{DDCC65B7-9C5F-48CE-ABE2-E6834161C840}"/>
</file>

<file path=customXml/itemProps3.xml><?xml version="1.0" encoding="utf-8"?>
<ds:datastoreItem xmlns:ds="http://schemas.openxmlformats.org/officeDocument/2006/customXml" ds:itemID="{80D95DE6-E6F9-4599-B438-67BFA575B4B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sangocare_A4_color_E_out</dc:title>
  <cp:lastModifiedBy>下元 浩人</cp:lastModifiedBy>
  <cp:revision>5</cp:revision>
  <dcterms:created xsi:type="dcterms:W3CDTF">2024-09-20T02:14:24Z</dcterms:created>
  <dcterms:modified xsi:type="dcterms:W3CDTF">2024-11-29T09:19:03Z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