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69200" cy="10693400"/>
  <p:notesSz cx="75692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/>
    <p:restoredTop sz="94663"/>
  </p:normalViewPr>
  <p:slideViewPr>
    <p:cSldViewPr>
      <p:cViewPr varScale="1">
        <p:scale>
          <a:sx n="115" d="100"/>
          <a:sy n="115" d="100"/>
        </p:scale>
        <p:origin x="3624" y="2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690" y="3314954"/>
            <a:ext cx="6433820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5380" y="5988304"/>
            <a:ext cx="529844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460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8138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460" y="427736"/>
            <a:ext cx="681228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460" y="2459482"/>
            <a:ext cx="681228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3528" y="9944862"/>
            <a:ext cx="242214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460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9824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7C322827-DD96-8044-B3C1-6EB958C452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6350"/>
            <a:ext cx="7556500" cy="106807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00CEC8BAAA4F1469EC04947D44C21A3" ma:contentTypeVersion="15" ma:contentTypeDescription="新しいドキュメントを作成します。" ma:contentTypeScope="" ma:versionID="b7e42fe314e9f2e90ccbce0d0cdef71d">
  <xsd:schema xmlns:xsd="http://www.w3.org/2001/XMLSchema" xmlns:xs="http://www.w3.org/2001/XMLSchema" xmlns:p="http://schemas.microsoft.com/office/2006/metadata/properties" xmlns:ns2="c0a1825a-09c4-4810-ae9a-1b532546e122" xmlns:ns3="7f1e29f5-1aa2-4ed7-a4c5-0f459278da93" targetNamespace="http://schemas.microsoft.com/office/2006/metadata/properties" ma:root="true" ma:fieldsID="e85e412126d90c48c53d2bce01829b86" ns2:_="" ns3:_="">
    <xsd:import namespace="c0a1825a-09c4-4810-ae9a-1b532546e122"/>
    <xsd:import namespace="7f1e29f5-1aa2-4ed7-a4c5-0f459278da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a1825a-09c4-4810-ae9a-1b532546e1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e29f5-1aa2-4ed7-a4c5-0f459278da9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1464a6b6-4d2b-4317-9e16-3ba16f111bd0}" ma:internalName="TaxCatchAll" ma:showField="CatchAllData" ma:web="7f1e29f5-1aa2-4ed7-a4c5-0f459278da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f1e29f5-1aa2-4ed7-a4c5-0f459278da93" xsi:nil="true"/>
    <lcf76f155ced4ddcb4097134ff3c332f xmlns="c0a1825a-09c4-4810-ae9a-1b532546e12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9FAFA9F-4431-4443-9458-EFDBA16CFC68}"/>
</file>

<file path=customXml/itemProps2.xml><?xml version="1.0" encoding="utf-8"?>
<ds:datastoreItem xmlns:ds="http://schemas.openxmlformats.org/officeDocument/2006/customXml" ds:itemID="{832027B8-01D3-4C6E-9A01-0EF92DFFC037}"/>
</file>

<file path=customXml/itemProps3.xml><?xml version="1.0" encoding="utf-8"?>
<ds:datastoreItem xmlns:ds="http://schemas.openxmlformats.org/officeDocument/2006/customXml" ds:itemID="{908661B5-FC5B-4F78-BF78-6119310A937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0</Words>
  <Application>Microsoft Macintosh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sangocare_A4_color_D_out</dc:title>
  <cp:lastModifiedBy>下元 浩人</cp:lastModifiedBy>
  <cp:revision>9</cp:revision>
  <dcterms:created xsi:type="dcterms:W3CDTF">2024-09-20T02:14:10Z</dcterms:created>
  <dcterms:modified xsi:type="dcterms:W3CDTF">2024-11-29T09:18:50Z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2024-09-20T00:00:00Z</vt:filetime>
  </property>
  <property fmtid="{D5CDD505-2E9C-101B-9397-08002B2CF9AE}" pid="3" name="Creator">
    <vt:lpwstr>Adobe Illustrator 26.5 (Macintosh)</vt:lpwstr>
  </property>
  <property fmtid="{D5CDD505-2E9C-101B-9397-08002B2CF9AE}" pid="4" name="LastSaved">
    <vt:filetime>2024-09-20T00:00:00Z</vt:filetime>
  </property>
  <property fmtid="{D5CDD505-2E9C-101B-9397-08002B2CF9AE}" pid="5" name="Producer">
    <vt:lpwstr>Adobe Photoshop for Macintosh -- Image Conversion Plug-in</vt:lpwstr>
  </property>
  <property fmtid="{D5CDD505-2E9C-101B-9397-08002B2CF9AE}" pid="6" name="ContentTypeId">
    <vt:lpwstr>0x010100800CEC8BAAA4F1469EC04947D44C21A3</vt:lpwstr>
  </property>
</Properties>
</file>