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D2296307-21E8-3D4F-92B9-ADC7605FF9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D191B6B-700C-4014-8DF9-850EEAB60603}"/>
</file>

<file path=customXml/itemProps2.xml><?xml version="1.0" encoding="utf-8"?>
<ds:datastoreItem xmlns:ds="http://schemas.openxmlformats.org/officeDocument/2006/customXml" ds:itemID="{E95071DE-03C1-4338-9671-39017C5362E5}"/>
</file>

<file path=customXml/itemProps3.xml><?xml version="1.0" encoding="utf-8"?>
<ds:datastoreItem xmlns:ds="http://schemas.openxmlformats.org/officeDocument/2006/customXml" ds:itemID="{4ADDF922-7F47-43A7-AFE7-5C2541F2586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sangocare_A4_color_D_out</dc:title>
  <cp:lastModifiedBy>下元 浩人</cp:lastModifiedBy>
  <cp:revision>9</cp:revision>
  <dcterms:created xsi:type="dcterms:W3CDTF">2024-09-20T02:14:10Z</dcterms:created>
  <dcterms:modified xsi:type="dcterms:W3CDTF">2024-11-29T09:18:37Z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