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8B63C42-0C04-A941-A6E6-1F91BB88E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5DF8634-77E1-4990-AE9C-A70757DF57FA}"/>
</file>

<file path=customXml/itemProps2.xml><?xml version="1.0" encoding="utf-8"?>
<ds:datastoreItem xmlns:ds="http://schemas.openxmlformats.org/officeDocument/2006/customXml" ds:itemID="{7AFF45C6-091B-4EBF-A09D-7B65FC3FE733}"/>
</file>

<file path=customXml/itemProps3.xml><?xml version="1.0" encoding="utf-8"?>
<ds:datastoreItem xmlns:ds="http://schemas.openxmlformats.org/officeDocument/2006/customXml" ds:itemID="{331D00B4-91ED-40AC-A275-BD9D7C317B9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sangocare_A4_color_B_out</dc:title>
  <cp:lastModifiedBy>下元 浩人</cp:lastModifiedBy>
  <cp:revision>9</cp:revision>
  <dcterms:created xsi:type="dcterms:W3CDTF">2024-09-20T02:14:32Z</dcterms:created>
  <dcterms:modified xsi:type="dcterms:W3CDTF">2024-11-29T09:18:22Z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