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3696" r:id="rId2"/>
  </p:sldMasterIdLst>
  <p:notesMasterIdLst>
    <p:notesMasterId r:id="rId4"/>
  </p:notesMasterIdLst>
  <p:sldIdLst>
    <p:sldId id="269" r:id="rId3"/>
  </p:sldIdLst>
  <p:sldSz cx="7559675" cy="10691813"/>
  <p:notesSz cx="6888163" cy="10018713"/>
  <p:defaultTextStyle>
    <a:defPPr>
      <a:defRPr lang="ja-JP"/>
    </a:defPPr>
    <a:lvl1pPr marL="0" algn="l" defTabSz="995482" rtl="0" eaLnBrk="1" latinLnBrk="0" hangingPunct="1">
      <a:defRPr kumimoji="1" sz="1960" kern="1200">
        <a:solidFill>
          <a:schemeClr val="tx1"/>
        </a:solidFill>
        <a:latin typeface="+mn-lt"/>
        <a:ea typeface="+mn-ea"/>
        <a:cs typeface="+mn-cs"/>
      </a:defRPr>
    </a:lvl1pPr>
    <a:lvl2pPr marL="497742" algn="l" defTabSz="995482" rtl="0" eaLnBrk="1" latinLnBrk="0" hangingPunct="1">
      <a:defRPr kumimoji="1" sz="1960" kern="1200">
        <a:solidFill>
          <a:schemeClr val="tx1"/>
        </a:solidFill>
        <a:latin typeface="+mn-lt"/>
        <a:ea typeface="+mn-ea"/>
        <a:cs typeface="+mn-cs"/>
      </a:defRPr>
    </a:lvl2pPr>
    <a:lvl3pPr marL="995482" algn="l" defTabSz="995482" rtl="0" eaLnBrk="1" latinLnBrk="0" hangingPunct="1">
      <a:defRPr kumimoji="1" sz="1960" kern="1200">
        <a:solidFill>
          <a:schemeClr val="tx1"/>
        </a:solidFill>
        <a:latin typeface="+mn-lt"/>
        <a:ea typeface="+mn-ea"/>
        <a:cs typeface="+mn-cs"/>
      </a:defRPr>
    </a:lvl3pPr>
    <a:lvl4pPr marL="1493224" algn="l" defTabSz="995482" rtl="0" eaLnBrk="1" latinLnBrk="0" hangingPunct="1">
      <a:defRPr kumimoji="1" sz="1960" kern="1200">
        <a:solidFill>
          <a:schemeClr val="tx1"/>
        </a:solidFill>
        <a:latin typeface="+mn-lt"/>
        <a:ea typeface="+mn-ea"/>
        <a:cs typeface="+mn-cs"/>
      </a:defRPr>
    </a:lvl4pPr>
    <a:lvl5pPr marL="1990964" algn="l" defTabSz="995482" rtl="0" eaLnBrk="1" latinLnBrk="0" hangingPunct="1">
      <a:defRPr kumimoji="1" sz="1960" kern="1200">
        <a:solidFill>
          <a:schemeClr val="tx1"/>
        </a:solidFill>
        <a:latin typeface="+mn-lt"/>
        <a:ea typeface="+mn-ea"/>
        <a:cs typeface="+mn-cs"/>
      </a:defRPr>
    </a:lvl5pPr>
    <a:lvl6pPr marL="2488706" algn="l" defTabSz="995482" rtl="0" eaLnBrk="1" latinLnBrk="0" hangingPunct="1">
      <a:defRPr kumimoji="1" sz="1960" kern="1200">
        <a:solidFill>
          <a:schemeClr val="tx1"/>
        </a:solidFill>
        <a:latin typeface="+mn-lt"/>
        <a:ea typeface="+mn-ea"/>
        <a:cs typeface="+mn-cs"/>
      </a:defRPr>
    </a:lvl6pPr>
    <a:lvl7pPr marL="2986447" algn="l" defTabSz="995482" rtl="0" eaLnBrk="1" latinLnBrk="0" hangingPunct="1">
      <a:defRPr kumimoji="1" sz="1960" kern="1200">
        <a:solidFill>
          <a:schemeClr val="tx1"/>
        </a:solidFill>
        <a:latin typeface="+mn-lt"/>
        <a:ea typeface="+mn-ea"/>
        <a:cs typeface="+mn-cs"/>
      </a:defRPr>
    </a:lvl7pPr>
    <a:lvl8pPr marL="3484188" algn="l" defTabSz="995482" rtl="0" eaLnBrk="1" latinLnBrk="0" hangingPunct="1">
      <a:defRPr kumimoji="1" sz="1960" kern="1200">
        <a:solidFill>
          <a:schemeClr val="tx1"/>
        </a:solidFill>
        <a:latin typeface="+mn-lt"/>
        <a:ea typeface="+mn-ea"/>
        <a:cs typeface="+mn-cs"/>
      </a:defRPr>
    </a:lvl8pPr>
    <a:lvl9pPr marL="3981930" algn="l" defTabSz="995482"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41" userDrawn="1">
          <p15:clr>
            <a:srgbClr val="A4A3A4"/>
          </p15:clr>
        </p15:guide>
        <p15:guide id="2" pos="235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16DA210-FB5B-4158-B5E0-FEB733F419BA}" styleName="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6301" autoAdjust="0"/>
  </p:normalViewPr>
  <p:slideViewPr>
    <p:cSldViewPr snapToGrid="0">
      <p:cViewPr varScale="1">
        <p:scale>
          <a:sx n="70" d="100"/>
          <a:sy n="70" d="100"/>
        </p:scale>
        <p:origin x="3136" y="184"/>
      </p:cViewPr>
      <p:guideLst>
        <p:guide orient="horz" pos="3341"/>
        <p:guide pos="2356"/>
      </p:guideLst>
    </p:cSldViewPr>
  </p:slideViewPr>
  <p:notesTextViewPr>
    <p:cViewPr>
      <p:scale>
        <a:sx n="1" d="1"/>
        <a:sy n="1" d="1"/>
      </p:scale>
      <p:origin x="0" y="0"/>
    </p:cViewPr>
  </p:notesTextViewPr>
  <p:sorterViewPr>
    <p:cViewPr>
      <p:scale>
        <a:sx n="80" d="100"/>
        <a:sy n="80" d="100"/>
      </p:scale>
      <p:origin x="0" y="-14484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84871" cy="502676"/>
          </a:xfrm>
          <a:prstGeom prst="rect">
            <a:avLst/>
          </a:prstGeom>
        </p:spPr>
        <p:txBody>
          <a:bodyPr vert="horz" lIns="96593" tIns="48297" rIns="96593" bIns="48297" rtlCol="0"/>
          <a:lstStyle>
            <a:lvl1pPr algn="l">
              <a:defRPr sz="1300"/>
            </a:lvl1pPr>
          </a:lstStyle>
          <a:p>
            <a:endParaRPr kumimoji="1" lang="ja-JP" altLang="en-US"/>
          </a:p>
        </p:txBody>
      </p:sp>
      <p:sp>
        <p:nvSpPr>
          <p:cNvPr id="3" name="日付プレースホルダー 2"/>
          <p:cNvSpPr>
            <a:spLocks noGrp="1"/>
          </p:cNvSpPr>
          <p:nvPr>
            <p:ph type="dt" idx="1"/>
          </p:nvPr>
        </p:nvSpPr>
        <p:spPr>
          <a:xfrm>
            <a:off x="3901699" y="0"/>
            <a:ext cx="2984871" cy="502676"/>
          </a:xfrm>
          <a:prstGeom prst="rect">
            <a:avLst/>
          </a:prstGeom>
        </p:spPr>
        <p:txBody>
          <a:bodyPr vert="horz" lIns="96593" tIns="48297" rIns="96593" bIns="48297" rtlCol="0"/>
          <a:lstStyle>
            <a:lvl1pPr algn="r">
              <a:defRPr sz="1300"/>
            </a:lvl1pPr>
          </a:lstStyle>
          <a:p>
            <a:fld id="{C81A6481-1F86-4680-9095-17A7A2AABA04}" type="datetimeFigureOut">
              <a:rPr kumimoji="1" lang="ja-JP" altLang="en-US" smtClean="0"/>
              <a:t>2023/3/26</a:t>
            </a:fld>
            <a:endParaRPr kumimoji="1" lang="ja-JP" altLang="en-US"/>
          </a:p>
        </p:txBody>
      </p:sp>
      <p:sp>
        <p:nvSpPr>
          <p:cNvPr id="4" name="スライド イメージ プレースホルダー 3"/>
          <p:cNvSpPr>
            <a:spLocks noGrp="1" noRot="1" noChangeAspect="1"/>
          </p:cNvSpPr>
          <p:nvPr>
            <p:ph type="sldImg" idx="2"/>
          </p:nvPr>
        </p:nvSpPr>
        <p:spPr>
          <a:xfrm>
            <a:off x="2247900" y="1252538"/>
            <a:ext cx="2392363" cy="3381375"/>
          </a:xfrm>
          <a:prstGeom prst="rect">
            <a:avLst/>
          </a:prstGeom>
          <a:noFill/>
          <a:ln w="12700">
            <a:solidFill>
              <a:prstClr val="black"/>
            </a:solidFill>
          </a:ln>
        </p:spPr>
        <p:txBody>
          <a:bodyPr vert="horz" lIns="96593" tIns="48297" rIns="96593" bIns="48297" rtlCol="0" anchor="ctr"/>
          <a:lstStyle/>
          <a:p>
            <a:endParaRPr lang="ja-JP" altLang="en-US"/>
          </a:p>
        </p:txBody>
      </p:sp>
      <p:sp>
        <p:nvSpPr>
          <p:cNvPr id="5" name="ノート プレースホルダー 4"/>
          <p:cNvSpPr>
            <a:spLocks noGrp="1"/>
          </p:cNvSpPr>
          <p:nvPr>
            <p:ph type="body" sz="quarter" idx="3"/>
          </p:nvPr>
        </p:nvSpPr>
        <p:spPr>
          <a:xfrm>
            <a:off x="688818" y="4821506"/>
            <a:ext cx="5510530" cy="3944869"/>
          </a:xfrm>
          <a:prstGeom prst="rect">
            <a:avLst/>
          </a:prstGeom>
        </p:spPr>
        <p:txBody>
          <a:bodyPr vert="horz" lIns="96593" tIns="48297" rIns="96593" bIns="482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516040"/>
            <a:ext cx="2984871" cy="502674"/>
          </a:xfrm>
          <a:prstGeom prst="rect">
            <a:avLst/>
          </a:prstGeom>
        </p:spPr>
        <p:txBody>
          <a:bodyPr vert="horz" lIns="96593" tIns="48297" rIns="96593" bIns="48297"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01699" y="9516040"/>
            <a:ext cx="2984871" cy="502674"/>
          </a:xfrm>
          <a:prstGeom prst="rect">
            <a:avLst/>
          </a:prstGeom>
        </p:spPr>
        <p:txBody>
          <a:bodyPr vert="horz" lIns="96593" tIns="48297" rIns="96593" bIns="48297" rtlCol="0" anchor="b"/>
          <a:lstStyle>
            <a:lvl1pPr algn="r">
              <a:defRPr sz="1300"/>
            </a:lvl1pPr>
          </a:lstStyle>
          <a:p>
            <a:fld id="{0D332505-A861-4E10-B93E-FC677ED53EFA}" type="slidenum">
              <a:rPr kumimoji="1" lang="ja-JP" altLang="en-US" smtClean="0"/>
              <a:t>‹#›</a:t>
            </a:fld>
            <a:endParaRPr kumimoji="1" lang="ja-JP" altLang="en-US"/>
          </a:p>
        </p:txBody>
      </p:sp>
    </p:spTree>
    <p:extLst>
      <p:ext uri="{BB962C8B-B14F-4D97-AF65-F5344CB8AC3E}">
        <p14:creationId xmlns:p14="http://schemas.microsoft.com/office/powerpoint/2010/main" val="2951350785"/>
      </p:ext>
    </p:extLst>
  </p:cSld>
  <p:clrMap bg1="lt1" tx1="dk1" bg2="lt2" tx2="dk2" accent1="accent1" accent2="accent2" accent3="accent3" accent4="accent4" accent5="accent5" accent6="accent6" hlink="hlink" folHlink="folHlink"/>
  <p:notesStyle>
    <a:lvl1pPr marL="0" algn="l" defTabSz="995482" rtl="0" eaLnBrk="1" latinLnBrk="0" hangingPunct="1">
      <a:defRPr kumimoji="1" sz="1306" kern="1200">
        <a:solidFill>
          <a:schemeClr val="tx1"/>
        </a:solidFill>
        <a:latin typeface="+mn-lt"/>
        <a:ea typeface="+mn-ea"/>
        <a:cs typeface="+mn-cs"/>
      </a:defRPr>
    </a:lvl1pPr>
    <a:lvl2pPr marL="497742" algn="l" defTabSz="995482" rtl="0" eaLnBrk="1" latinLnBrk="0" hangingPunct="1">
      <a:defRPr kumimoji="1" sz="1306" kern="1200">
        <a:solidFill>
          <a:schemeClr val="tx1"/>
        </a:solidFill>
        <a:latin typeface="+mn-lt"/>
        <a:ea typeface="+mn-ea"/>
        <a:cs typeface="+mn-cs"/>
      </a:defRPr>
    </a:lvl2pPr>
    <a:lvl3pPr marL="995482" algn="l" defTabSz="995482" rtl="0" eaLnBrk="1" latinLnBrk="0" hangingPunct="1">
      <a:defRPr kumimoji="1" sz="1306" kern="1200">
        <a:solidFill>
          <a:schemeClr val="tx1"/>
        </a:solidFill>
        <a:latin typeface="+mn-lt"/>
        <a:ea typeface="+mn-ea"/>
        <a:cs typeface="+mn-cs"/>
      </a:defRPr>
    </a:lvl3pPr>
    <a:lvl4pPr marL="1493224" algn="l" defTabSz="995482" rtl="0" eaLnBrk="1" latinLnBrk="0" hangingPunct="1">
      <a:defRPr kumimoji="1" sz="1306" kern="1200">
        <a:solidFill>
          <a:schemeClr val="tx1"/>
        </a:solidFill>
        <a:latin typeface="+mn-lt"/>
        <a:ea typeface="+mn-ea"/>
        <a:cs typeface="+mn-cs"/>
      </a:defRPr>
    </a:lvl4pPr>
    <a:lvl5pPr marL="1990964" algn="l" defTabSz="995482" rtl="0" eaLnBrk="1" latinLnBrk="0" hangingPunct="1">
      <a:defRPr kumimoji="1" sz="1306" kern="1200">
        <a:solidFill>
          <a:schemeClr val="tx1"/>
        </a:solidFill>
        <a:latin typeface="+mn-lt"/>
        <a:ea typeface="+mn-ea"/>
        <a:cs typeface="+mn-cs"/>
      </a:defRPr>
    </a:lvl5pPr>
    <a:lvl6pPr marL="2488706" algn="l" defTabSz="995482" rtl="0" eaLnBrk="1" latinLnBrk="0" hangingPunct="1">
      <a:defRPr kumimoji="1" sz="1306" kern="1200">
        <a:solidFill>
          <a:schemeClr val="tx1"/>
        </a:solidFill>
        <a:latin typeface="+mn-lt"/>
        <a:ea typeface="+mn-ea"/>
        <a:cs typeface="+mn-cs"/>
      </a:defRPr>
    </a:lvl6pPr>
    <a:lvl7pPr marL="2986447" algn="l" defTabSz="995482" rtl="0" eaLnBrk="1" latinLnBrk="0" hangingPunct="1">
      <a:defRPr kumimoji="1" sz="1306" kern="1200">
        <a:solidFill>
          <a:schemeClr val="tx1"/>
        </a:solidFill>
        <a:latin typeface="+mn-lt"/>
        <a:ea typeface="+mn-ea"/>
        <a:cs typeface="+mn-cs"/>
      </a:defRPr>
    </a:lvl7pPr>
    <a:lvl8pPr marL="3484188" algn="l" defTabSz="995482" rtl="0" eaLnBrk="1" latinLnBrk="0" hangingPunct="1">
      <a:defRPr kumimoji="1" sz="1306" kern="1200">
        <a:solidFill>
          <a:schemeClr val="tx1"/>
        </a:solidFill>
        <a:latin typeface="+mn-lt"/>
        <a:ea typeface="+mn-ea"/>
        <a:cs typeface="+mn-cs"/>
      </a:defRPr>
    </a:lvl8pPr>
    <a:lvl9pPr marL="3981930" algn="l" defTabSz="995482" rtl="0" eaLnBrk="1" latinLnBrk="0" hangingPunct="1">
      <a:defRPr kumimoji="1" sz="130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47900" y="1252538"/>
            <a:ext cx="2392363" cy="3381375"/>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192860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4960" y="1749800"/>
            <a:ext cx="5669756" cy="3722335"/>
          </a:xfrm>
        </p:spPr>
        <p:txBody>
          <a:bodyPr anchor="b"/>
          <a:lstStyle>
            <a:lvl1pPr algn="ctr">
              <a:defRPr sz="8002"/>
            </a:lvl1pPr>
          </a:lstStyle>
          <a:p>
            <a:r>
              <a:rPr kumimoji="1" lang="ja-JP" altLang="en-US"/>
              <a:t>マスター タイトルの書式設定</a:t>
            </a:r>
          </a:p>
        </p:txBody>
      </p:sp>
      <p:sp>
        <p:nvSpPr>
          <p:cNvPr id="3" name="サブタイトル 2"/>
          <p:cNvSpPr>
            <a:spLocks noGrp="1"/>
          </p:cNvSpPr>
          <p:nvPr>
            <p:ph type="subTitle" idx="1"/>
          </p:nvPr>
        </p:nvSpPr>
        <p:spPr>
          <a:xfrm>
            <a:off x="944960" y="5615680"/>
            <a:ext cx="5669756" cy="2581380"/>
          </a:xfrm>
        </p:spPr>
        <p:txBody>
          <a:bodyPr/>
          <a:lstStyle>
            <a:lvl1pPr marL="0" indent="0" algn="ctr">
              <a:buNone/>
              <a:defRPr sz="3200"/>
            </a:lvl1pPr>
            <a:lvl2pPr marL="609701" indent="0" algn="ctr">
              <a:buNone/>
              <a:defRPr sz="2668"/>
            </a:lvl2pPr>
            <a:lvl3pPr marL="1219403" indent="0" algn="ctr">
              <a:buNone/>
              <a:defRPr sz="2402"/>
            </a:lvl3pPr>
            <a:lvl4pPr marL="1829105" indent="0" algn="ctr">
              <a:buNone/>
              <a:defRPr sz="2133"/>
            </a:lvl4pPr>
            <a:lvl5pPr marL="2438807" indent="0" algn="ctr">
              <a:buNone/>
              <a:defRPr sz="2133"/>
            </a:lvl5pPr>
            <a:lvl6pPr marL="3048505" indent="0" algn="ctr">
              <a:buNone/>
              <a:defRPr sz="2133"/>
            </a:lvl6pPr>
            <a:lvl7pPr marL="3658206" indent="0" algn="ctr">
              <a:buNone/>
              <a:defRPr sz="2133"/>
            </a:lvl7pPr>
            <a:lvl8pPr marL="4267913" indent="0" algn="ctr">
              <a:buNone/>
              <a:defRPr sz="2133"/>
            </a:lvl8pPr>
            <a:lvl9pPr marL="4877612" indent="0" algn="ctr">
              <a:buNone/>
              <a:defRPr sz="2133"/>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3197598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240759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09892" y="569244"/>
            <a:ext cx="1630055" cy="90608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727" y="569244"/>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2327545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402"/>
            <a:ext cx="6425724" cy="2291812"/>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solidFill>
                  <a:schemeClr val="tx1">
                    <a:tint val="75000"/>
                  </a:schemeClr>
                </a:solidFill>
              </a:defRPr>
            </a:lvl1pPr>
            <a:lvl2pPr marL="457273" indent="0" algn="ctr">
              <a:buNone/>
              <a:defRPr>
                <a:solidFill>
                  <a:schemeClr val="tx1">
                    <a:tint val="75000"/>
                  </a:schemeClr>
                </a:solidFill>
              </a:defRPr>
            </a:lvl2pPr>
            <a:lvl3pPr marL="914542" indent="0" algn="ctr">
              <a:buNone/>
              <a:defRPr>
                <a:solidFill>
                  <a:schemeClr val="tx1">
                    <a:tint val="75000"/>
                  </a:schemeClr>
                </a:solidFill>
              </a:defRPr>
            </a:lvl3pPr>
            <a:lvl4pPr marL="1371809" indent="0" algn="ctr">
              <a:buNone/>
              <a:defRPr>
                <a:solidFill>
                  <a:schemeClr val="tx1">
                    <a:tint val="75000"/>
                  </a:schemeClr>
                </a:solidFill>
              </a:defRPr>
            </a:lvl4pPr>
            <a:lvl5pPr marL="1829083" indent="0" algn="ctr">
              <a:buNone/>
              <a:defRPr>
                <a:solidFill>
                  <a:schemeClr val="tx1">
                    <a:tint val="75000"/>
                  </a:schemeClr>
                </a:solidFill>
              </a:defRPr>
            </a:lvl5pPr>
            <a:lvl6pPr marL="2286351" indent="0" algn="ctr">
              <a:buNone/>
              <a:defRPr>
                <a:solidFill>
                  <a:schemeClr val="tx1">
                    <a:tint val="75000"/>
                  </a:schemeClr>
                </a:solidFill>
              </a:defRPr>
            </a:lvl6pPr>
            <a:lvl7pPr marL="2743624" indent="0" algn="ctr">
              <a:buNone/>
              <a:defRPr>
                <a:solidFill>
                  <a:schemeClr val="tx1">
                    <a:tint val="75000"/>
                  </a:schemeClr>
                </a:solidFill>
              </a:defRPr>
            </a:lvl7pPr>
            <a:lvl8pPr marL="3200892" indent="0" algn="ctr">
              <a:buNone/>
              <a:defRPr>
                <a:solidFill>
                  <a:schemeClr val="tx1">
                    <a:tint val="75000"/>
                  </a:schemeClr>
                </a:solidFill>
              </a:defRPr>
            </a:lvl8pPr>
            <a:lvl9pPr marL="365816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DF8513C8-F232-4171-A36C-FA176B505857}"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679510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9D4804D-8A2F-4E69-90E9-B42D46E10C5A}"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2687004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7"/>
            <a:ext cx="6425724" cy="2123513"/>
          </a:xfrm>
        </p:spPr>
        <p:txBody>
          <a:bodyPr anchor="t"/>
          <a:lstStyle>
            <a:lvl1pPr algn="l">
              <a:defRPr sz="4003"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97162" y="4531660"/>
            <a:ext cx="6425724" cy="2338832"/>
          </a:xfrm>
        </p:spPr>
        <p:txBody>
          <a:bodyPr anchor="b"/>
          <a:lstStyle>
            <a:lvl1pPr marL="0" indent="0">
              <a:buNone/>
              <a:defRPr sz="2000">
                <a:solidFill>
                  <a:schemeClr val="tx1">
                    <a:tint val="75000"/>
                  </a:schemeClr>
                </a:solidFill>
              </a:defRPr>
            </a:lvl1pPr>
            <a:lvl2pPr marL="457273" indent="0">
              <a:buNone/>
              <a:defRPr sz="1797">
                <a:solidFill>
                  <a:schemeClr val="tx1">
                    <a:tint val="75000"/>
                  </a:schemeClr>
                </a:solidFill>
              </a:defRPr>
            </a:lvl2pPr>
            <a:lvl3pPr marL="914542" indent="0">
              <a:buNone/>
              <a:defRPr sz="1601">
                <a:solidFill>
                  <a:schemeClr val="tx1">
                    <a:tint val="75000"/>
                  </a:schemeClr>
                </a:solidFill>
              </a:defRPr>
            </a:lvl3pPr>
            <a:lvl4pPr marL="1371809" indent="0">
              <a:buNone/>
              <a:defRPr sz="1403">
                <a:solidFill>
                  <a:schemeClr val="tx1">
                    <a:tint val="75000"/>
                  </a:schemeClr>
                </a:solidFill>
              </a:defRPr>
            </a:lvl4pPr>
            <a:lvl5pPr marL="1829083" indent="0">
              <a:buNone/>
              <a:defRPr sz="1403">
                <a:solidFill>
                  <a:schemeClr val="tx1">
                    <a:tint val="75000"/>
                  </a:schemeClr>
                </a:solidFill>
              </a:defRPr>
            </a:lvl5pPr>
            <a:lvl6pPr marL="2286351" indent="0">
              <a:buNone/>
              <a:defRPr sz="1403">
                <a:solidFill>
                  <a:schemeClr val="tx1">
                    <a:tint val="75000"/>
                  </a:schemeClr>
                </a:solidFill>
              </a:defRPr>
            </a:lvl6pPr>
            <a:lvl7pPr marL="2743624" indent="0">
              <a:buNone/>
              <a:defRPr sz="1403">
                <a:solidFill>
                  <a:schemeClr val="tx1">
                    <a:tint val="75000"/>
                  </a:schemeClr>
                </a:solidFill>
              </a:defRPr>
            </a:lvl7pPr>
            <a:lvl8pPr marL="3200892" indent="0">
              <a:buNone/>
              <a:defRPr sz="1403">
                <a:solidFill>
                  <a:schemeClr val="tx1">
                    <a:tint val="75000"/>
                  </a:schemeClr>
                </a:solidFill>
              </a:defRPr>
            </a:lvl8pPr>
            <a:lvl9pPr marL="3658160" indent="0">
              <a:buNone/>
              <a:defRPr sz="1403">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AB01E533-6811-41BC-8983-A2C9A4C87C70}"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dirty="0">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6454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83490" y="3326344"/>
            <a:ext cx="2488394" cy="9407311"/>
          </a:xfrm>
        </p:spPr>
        <p:txBody>
          <a:bodyPr/>
          <a:lstStyle>
            <a:lvl1pPr>
              <a:defRPr sz="2799"/>
            </a:lvl1pPr>
            <a:lvl2pPr>
              <a:defRPr sz="2402"/>
            </a:lvl2pPr>
            <a:lvl3pPr>
              <a:defRPr sz="2000"/>
            </a:lvl3pPr>
            <a:lvl4pPr>
              <a:defRPr sz="1797"/>
            </a:lvl4pPr>
            <a:lvl5pPr>
              <a:defRPr sz="1797"/>
            </a:lvl5pPr>
            <a:lvl6pPr>
              <a:defRPr sz="1797"/>
            </a:lvl6pPr>
            <a:lvl7pPr>
              <a:defRPr sz="1797"/>
            </a:lvl7pPr>
            <a:lvl8pPr>
              <a:defRPr sz="1797"/>
            </a:lvl8pPr>
            <a:lvl9pPr>
              <a:defRPr sz="179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897878" y="3326344"/>
            <a:ext cx="2488394" cy="9407311"/>
          </a:xfrm>
        </p:spPr>
        <p:txBody>
          <a:bodyPr/>
          <a:lstStyle>
            <a:lvl1pPr>
              <a:defRPr sz="2799"/>
            </a:lvl1pPr>
            <a:lvl2pPr>
              <a:defRPr sz="2402"/>
            </a:lvl2pPr>
            <a:lvl3pPr>
              <a:defRPr sz="2000"/>
            </a:lvl3pPr>
            <a:lvl4pPr>
              <a:defRPr sz="1797"/>
            </a:lvl4pPr>
            <a:lvl5pPr>
              <a:defRPr sz="1797"/>
            </a:lvl5pPr>
            <a:lvl6pPr>
              <a:defRPr sz="1797"/>
            </a:lvl6pPr>
            <a:lvl7pPr>
              <a:defRPr sz="1797"/>
            </a:lvl7pPr>
            <a:lvl8pPr>
              <a:defRPr sz="1797"/>
            </a:lvl8pPr>
            <a:lvl9pPr>
              <a:defRPr sz="1797"/>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BA7FE0A-3093-44DC-AAA8-D6B7B3F5069C}"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88726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4" y="428168"/>
            <a:ext cx="6803708" cy="1781969"/>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77990" y="2393285"/>
            <a:ext cx="3340168" cy="997407"/>
          </a:xfrm>
        </p:spPr>
        <p:txBody>
          <a:bodyPr anchor="b"/>
          <a:lstStyle>
            <a:lvl1pPr marL="0" indent="0">
              <a:buNone/>
              <a:defRPr sz="2402" b="1"/>
            </a:lvl1pPr>
            <a:lvl2pPr marL="457273" indent="0">
              <a:buNone/>
              <a:defRPr sz="2000" b="1"/>
            </a:lvl2pPr>
            <a:lvl3pPr marL="914542" indent="0">
              <a:buNone/>
              <a:defRPr sz="1797" b="1"/>
            </a:lvl3pPr>
            <a:lvl4pPr marL="1371809" indent="0">
              <a:buNone/>
              <a:defRPr sz="1601" b="1"/>
            </a:lvl4pPr>
            <a:lvl5pPr marL="1829083" indent="0">
              <a:buNone/>
              <a:defRPr sz="1601" b="1"/>
            </a:lvl5pPr>
            <a:lvl6pPr marL="2286351" indent="0">
              <a:buNone/>
              <a:defRPr sz="1601" b="1"/>
            </a:lvl6pPr>
            <a:lvl7pPr marL="2743624" indent="0">
              <a:buNone/>
              <a:defRPr sz="1601" b="1"/>
            </a:lvl7pPr>
            <a:lvl8pPr marL="3200892" indent="0">
              <a:buNone/>
              <a:defRPr sz="1601" b="1"/>
            </a:lvl8pPr>
            <a:lvl9pPr marL="3658160" indent="0">
              <a:buNone/>
              <a:defRPr sz="1601"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77990" y="3390691"/>
            <a:ext cx="3340168" cy="6160168"/>
          </a:xfrm>
        </p:spPr>
        <p:txBody>
          <a:bodyPr/>
          <a:lstStyle>
            <a:lvl1pPr>
              <a:defRPr sz="2402"/>
            </a:lvl1pPr>
            <a:lvl2pPr>
              <a:defRPr sz="2000"/>
            </a:lvl2pPr>
            <a:lvl3pPr>
              <a:defRPr sz="1797"/>
            </a:lvl3pPr>
            <a:lvl4pPr>
              <a:defRPr sz="1601"/>
            </a:lvl4pPr>
            <a:lvl5pPr>
              <a:defRPr sz="1601"/>
            </a:lvl5pPr>
            <a:lvl6pPr>
              <a:defRPr sz="1601"/>
            </a:lvl6pPr>
            <a:lvl7pPr>
              <a:defRPr sz="1601"/>
            </a:lvl7pPr>
            <a:lvl8pPr>
              <a:defRPr sz="1601"/>
            </a:lvl8pPr>
            <a:lvl9pPr>
              <a:defRPr sz="160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40223" y="2393285"/>
            <a:ext cx="3341481" cy="997407"/>
          </a:xfrm>
        </p:spPr>
        <p:txBody>
          <a:bodyPr anchor="b"/>
          <a:lstStyle>
            <a:lvl1pPr marL="0" indent="0">
              <a:buNone/>
              <a:defRPr sz="2402" b="1"/>
            </a:lvl1pPr>
            <a:lvl2pPr marL="457273" indent="0">
              <a:buNone/>
              <a:defRPr sz="2000" b="1"/>
            </a:lvl2pPr>
            <a:lvl3pPr marL="914542" indent="0">
              <a:buNone/>
              <a:defRPr sz="1797" b="1"/>
            </a:lvl3pPr>
            <a:lvl4pPr marL="1371809" indent="0">
              <a:buNone/>
              <a:defRPr sz="1601" b="1"/>
            </a:lvl4pPr>
            <a:lvl5pPr marL="1829083" indent="0">
              <a:buNone/>
              <a:defRPr sz="1601" b="1"/>
            </a:lvl5pPr>
            <a:lvl6pPr marL="2286351" indent="0">
              <a:buNone/>
              <a:defRPr sz="1601" b="1"/>
            </a:lvl6pPr>
            <a:lvl7pPr marL="2743624" indent="0">
              <a:buNone/>
              <a:defRPr sz="1601" b="1"/>
            </a:lvl7pPr>
            <a:lvl8pPr marL="3200892" indent="0">
              <a:buNone/>
              <a:defRPr sz="1601" b="1"/>
            </a:lvl8pPr>
            <a:lvl9pPr marL="3658160" indent="0">
              <a:buNone/>
              <a:defRPr sz="1601"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40223" y="3390691"/>
            <a:ext cx="3341481" cy="6160168"/>
          </a:xfrm>
        </p:spPr>
        <p:txBody>
          <a:bodyPr/>
          <a:lstStyle>
            <a:lvl1pPr>
              <a:defRPr sz="2402"/>
            </a:lvl1pPr>
            <a:lvl2pPr>
              <a:defRPr sz="2000"/>
            </a:lvl2pPr>
            <a:lvl3pPr>
              <a:defRPr sz="1797"/>
            </a:lvl3pPr>
            <a:lvl4pPr>
              <a:defRPr sz="1601"/>
            </a:lvl4pPr>
            <a:lvl5pPr>
              <a:defRPr sz="1601"/>
            </a:lvl5pPr>
            <a:lvl6pPr>
              <a:defRPr sz="1601"/>
            </a:lvl6pPr>
            <a:lvl7pPr>
              <a:defRPr sz="1601"/>
            </a:lvl7pPr>
            <a:lvl8pPr>
              <a:defRPr sz="1601"/>
            </a:lvl8pPr>
            <a:lvl9pPr>
              <a:defRPr sz="1601"/>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28E2252-4047-4835-B769-137AEC383125}"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621614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4F905B5-0DE0-4298-BB39-5138DE34D1A6}"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0934389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5" name="日付プレースホルダー 4"/>
          <p:cNvSpPr>
            <a:spLocks noGrp="1"/>
          </p:cNvSpPr>
          <p:nvPr>
            <p:ph type="dt" sz="half" idx="10"/>
          </p:nvPr>
        </p:nvSpPr>
        <p:spPr/>
        <p:txBody>
          <a:bodyPr/>
          <a:lstStyle/>
          <a:p>
            <a:fld id="{CF6E7CA1-5D03-4DCA-9CB0-38DD237E2700}"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199952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94" y="425696"/>
            <a:ext cx="2487081" cy="1811669"/>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955633" y="425705"/>
            <a:ext cx="4226069" cy="9125167"/>
          </a:xfrm>
        </p:spPr>
        <p:txBody>
          <a:bodyPr/>
          <a:lstStyle>
            <a:lvl1pPr>
              <a:defRPr sz="3200"/>
            </a:lvl1pPr>
            <a:lvl2pPr>
              <a:defRPr sz="2799"/>
            </a:lvl2pPr>
            <a:lvl3pPr>
              <a:defRPr sz="2402"/>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77994" y="2237371"/>
            <a:ext cx="2487081" cy="7313498"/>
          </a:xfrm>
        </p:spPr>
        <p:txBody>
          <a:bodyPr/>
          <a:lstStyle>
            <a:lvl1pPr marL="0" indent="0">
              <a:buNone/>
              <a:defRPr sz="1403"/>
            </a:lvl1pPr>
            <a:lvl2pPr marL="457273" indent="0">
              <a:buNone/>
              <a:defRPr sz="1200"/>
            </a:lvl2pPr>
            <a:lvl3pPr marL="914542" indent="0">
              <a:buNone/>
              <a:defRPr sz="1001"/>
            </a:lvl3pPr>
            <a:lvl4pPr marL="1371809" indent="0">
              <a:buNone/>
              <a:defRPr sz="902"/>
            </a:lvl4pPr>
            <a:lvl5pPr marL="1829083" indent="0">
              <a:buNone/>
              <a:defRPr sz="902"/>
            </a:lvl5pPr>
            <a:lvl6pPr marL="2286351" indent="0">
              <a:buNone/>
              <a:defRPr sz="902"/>
            </a:lvl6pPr>
            <a:lvl7pPr marL="2743624" indent="0">
              <a:buNone/>
              <a:defRPr sz="902"/>
            </a:lvl7pPr>
            <a:lvl8pPr marL="3200892" indent="0">
              <a:buNone/>
              <a:defRPr sz="902"/>
            </a:lvl8pPr>
            <a:lvl9pPr marL="3658160" indent="0">
              <a:buNone/>
              <a:defRPr sz="90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C0056D7-7BC6-41C5-A9F3-FC567A5A6AA3}"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43294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11598295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73"/>
            <a:ext cx="4535805" cy="88356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481749" y="955335"/>
            <a:ext cx="4535805" cy="6415088"/>
          </a:xfrm>
        </p:spPr>
        <p:txBody>
          <a:bodyPr/>
          <a:lstStyle>
            <a:lvl1pPr marL="0" indent="0">
              <a:buNone/>
              <a:defRPr sz="3200"/>
            </a:lvl1pPr>
            <a:lvl2pPr marL="457273" indent="0">
              <a:buNone/>
              <a:defRPr sz="2799"/>
            </a:lvl2pPr>
            <a:lvl3pPr marL="914542" indent="0">
              <a:buNone/>
              <a:defRPr sz="2402"/>
            </a:lvl3pPr>
            <a:lvl4pPr marL="1371809" indent="0">
              <a:buNone/>
              <a:defRPr sz="2000"/>
            </a:lvl4pPr>
            <a:lvl5pPr marL="1829083" indent="0">
              <a:buNone/>
              <a:defRPr sz="2000"/>
            </a:lvl5pPr>
            <a:lvl6pPr marL="2286351" indent="0">
              <a:buNone/>
              <a:defRPr sz="2000"/>
            </a:lvl6pPr>
            <a:lvl7pPr marL="2743624" indent="0">
              <a:buNone/>
              <a:defRPr sz="2000"/>
            </a:lvl7pPr>
            <a:lvl8pPr marL="3200892" indent="0">
              <a:buNone/>
              <a:defRPr sz="2000"/>
            </a:lvl8pPr>
            <a:lvl9pPr marL="3658160" indent="0">
              <a:buNone/>
              <a:defRPr sz="2000"/>
            </a:lvl9pPr>
          </a:lstStyle>
          <a:p>
            <a:endParaRPr kumimoji="1" lang="ja-JP" altLang="en-US"/>
          </a:p>
        </p:txBody>
      </p:sp>
      <p:sp>
        <p:nvSpPr>
          <p:cNvPr id="4" name="テキスト プレースホルダー 3"/>
          <p:cNvSpPr>
            <a:spLocks noGrp="1"/>
          </p:cNvSpPr>
          <p:nvPr>
            <p:ph type="body" sz="half" idx="2"/>
          </p:nvPr>
        </p:nvSpPr>
        <p:spPr>
          <a:xfrm>
            <a:off x="1481749" y="8367833"/>
            <a:ext cx="4535805" cy="1254804"/>
          </a:xfrm>
        </p:spPr>
        <p:txBody>
          <a:bodyPr/>
          <a:lstStyle>
            <a:lvl1pPr marL="0" indent="0">
              <a:buNone/>
              <a:defRPr sz="1403"/>
            </a:lvl1pPr>
            <a:lvl2pPr marL="457273" indent="0">
              <a:buNone/>
              <a:defRPr sz="1200"/>
            </a:lvl2pPr>
            <a:lvl3pPr marL="914542" indent="0">
              <a:buNone/>
              <a:defRPr sz="1001"/>
            </a:lvl3pPr>
            <a:lvl4pPr marL="1371809" indent="0">
              <a:buNone/>
              <a:defRPr sz="902"/>
            </a:lvl4pPr>
            <a:lvl5pPr marL="1829083" indent="0">
              <a:buNone/>
              <a:defRPr sz="902"/>
            </a:lvl5pPr>
            <a:lvl6pPr marL="2286351" indent="0">
              <a:buNone/>
              <a:defRPr sz="902"/>
            </a:lvl6pPr>
            <a:lvl7pPr marL="2743624" indent="0">
              <a:buNone/>
              <a:defRPr sz="902"/>
            </a:lvl7pPr>
            <a:lvl8pPr marL="3200892" indent="0">
              <a:buNone/>
              <a:defRPr sz="902"/>
            </a:lvl8pPr>
            <a:lvl9pPr marL="3658160" indent="0">
              <a:buNone/>
              <a:defRPr sz="902"/>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A39576B-4B5D-46FA-93AE-2D610EBB0E07}"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706714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A03ABE-1968-4865-BA7E-C7CB3D55AF35}"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85443652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110579" y="571717"/>
            <a:ext cx="1275697" cy="1216193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83495" y="571717"/>
            <a:ext cx="3701091" cy="1216193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C937FFF-28EE-48F3-82C6-30A6E8DDDB6E}" type="datetime1">
              <a:rPr lang="ja-JP" altLang="en-US" smtClean="0">
                <a:solidFill>
                  <a:prstClr val="black">
                    <a:tint val="75000"/>
                  </a:prstClr>
                </a:solidFill>
              </a:rPr>
              <a:pPr/>
              <a:t>2023/3/26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9DF4413E-8B8E-374C-8EE4-1A0D5418EFAE}"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54405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792" y="2665536"/>
            <a:ext cx="6520221" cy="4447496"/>
          </a:xfrm>
        </p:spPr>
        <p:txBody>
          <a:bodyPr anchor="b"/>
          <a:lstStyle>
            <a:lvl1pPr>
              <a:defRPr sz="8002"/>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792" y="7155115"/>
            <a:ext cx="6520221" cy="2338832"/>
          </a:xfrm>
        </p:spPr>
        <p:txBody>
          <a:bodyPr/>
          <a:lstStyle>
            <a:lvl1pPr marL="0" indent="0">
              <a:buNone/>
              <a:defRPr sz="3200">
                <a:solidFill>
                  <a:schemeClr val="tx1">
                    <a:tint val="75000"/>
                  </a:schemeClr>
                </a:solidFill>
              </a:defRPr>
            </a:lvl1pPr>
            <a:lvl2pPr marL="609701" indent="0">
              <a:buNone/>
              <a:defRPr sz="2668">
                <a:solidFill>
                  <a:schemeClr val="tx1">
                    <a:tint val="75000"/>
                  </a:schemeClr>
                </a:solidFill>
              </a:defRPr>
            </a:lvl2pPr>
            <a:lvl3pPr marL="1219403" indent="0">
              <a:buNone/>
              <a:defRPr sz="2402">
                <a:solidFill>
                  <a:schemeClr val="tx1">
                    <a:tint val="75000"/>
                  </a:schemeClr>
                </a:solidFill>
              </a:defRPr>
            </a:lvl3pPr>
            <a:lvl4pPr marL="1829105" indent="0">
              <a:buNone/>
              <a:defRPr sz="2133">
                <a:solidFill>
                  <a:schemeClr val="tx1">
                    <a:tint val="75000"/>
                  </a:schemeClr>
                </a:solidFill>
              </a:defRPr>
            </a:lvl4pPr>
            <a:lvl5pPr marL="2438807" indent="0">
              <a:buNone/>
              <a:defRPr sz="2133">
                <a:solidFill>
                  <a:schemeClr val="tx1">
                    <a:tint val="75000"/>
                  </a:schemeClr>
                </a:solidFill>
              </a:defRPr>
            </a:lvl5pPr>
            <a:lvl6pPr marL="3048505" indent="0">
              <a:buNone/>
              <a:defRPr sz="2133">
                <a:solidFill>
                  <a:schemeClr val="tx1">
                    <a:tint val="75000"/>
                  </a:schemeClr>
                </a:solidFill>
              </a:defRPr>
            </a:lvl6pPr>
            <a:lvl7pPr marL="3658206" indent="0">
              <a:buNone/>
              <a:defRPr sz="2133">
                <a:solidFill>
                  <a:schemeClr val="tx1">
                    <a:tint val="75000"/>
                  </a:schemeClr>
                </a:solidFill>
              </a:defRPr>
            </a:lvl7pPr>
            <a:lvl8pPr marL="4267913" indent="0">
              <a:buNone/>
              <a:defRPr sz="2133">
                <a:solidFill>
                  <a:schemeClr val="tx1">
                    <a:tint val="75000"/>
                  </a:schemeClr>
                </a:solidFill>
              </a:defRPr>
            </a:lvl8pPr>
            <a:lvl9pPr marL="4877612" indent="0">
              <a:buNone/>
              <a:defRPr sz="2133">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936699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729"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087"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3294221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569247"/>
            <a:ext cx="6520221" cy="2066590"/>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717" y="2620982"/>
            <a:ext cx="3198097" cy="1284502"/>
          </a:xfrm>
        </p:spPr>
        <p:txBody>
          <a:bodyPr anchor="b"/>
          <a:lstStyle>
            <a:lvl1pPr marL="0" indent="0">
              <a:buNone/>
              <a:defRPr sz="3200" b="1"/>
            </a:lvl1pPr>
            <a:lvl2pPr marL="609701" indent="0">
              <a:buNone/>
              <a:defRPr sz="2668" b="1"/>
            </a:lvl2pPr>
            <a:lvl3pPr marL="1219403" indent="0">
              <a:buNone/>
              <a:defRPr sz="2402" b="1"/>
            </a:lvl3pPr>
            <a:lvl4pPr marL="1829105" indent="0">
              <a:buNone/>
              <a:defRPr sz="2133" b="1"/>
            </a:lvl4pPr>
            <a:lvl5pPr marL="2438807" indent="0">
              <a:buNone/>
              <a:defRPr sz="2133" b="1"/>
            </a:lvl5pPr>
            <a:lvl6pPr marL="3048505" indent="0">
              <a:buNone/>
              <a:defRPr sz="2133" b="1"/>
            </a:lvl6pPr>
            <a:lvl7pPr marL="3658206" indent="0">
              <a:buNone/>
              <a:defRPr sz="2133" b="1"/>
            </a:lvl7pPr>
            <a:lvl8pPr marL="4267913" indent="0">
              <a:buNone/>
              <a:defRPr sz="2133" b="1"/>
            </a:lvl8pPr>
            <a:lvl9pPr marL="4877612" indent="0">
              <a:buNone/>
              <a:defRPr sz="2133"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717" y="3905486"/>
            <a:ext cx="3198097" cy="57443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094" y="2620982"/>
            <a:ext cx="3213846" cy="1284502"/>
          </a:xfrm>
        </p:spPr>
        <p:txBody>
          <a:bodyPr anchor="b"/>
          <a:lstStyle>
            <a:lvl1pPr marL="0" indent="0">
              <a:buNone/>
              <a:defRPr sz="3200" b="1"/>
            </a:lvl1pPr>
            <a:lvl2pPr marL="609701" indent="0">
              <a:buNone/>
              <a:defRPr sz="2668" b="1"/>
            </a:lvl2pPr>
            <a:lvl3pPr marL="1219403" indent="0">
              <a:buNone/>
              <a:defRPr sz="2402" b="1"/>
            </a:lvl3pPr>
            <a:lvl4pPr marL="1829105" indent="0">
              <a:buNone/>
              <a:defRPr sz="2133" b="1"/>
            </a:lvl4pPr>
            <a:lvl5pPr marL="2438807" indent="0">
              <a:buNone/>
              <a:defRPr sz="2133" b="1"/>
            </a:lvl5pPr>
            <a:lvl6pPr marL="3048505" indent="0">
              <a:buNone/>
              <a:defRPr sz="2133" b="1"/>
            </a:lvl6pPr>
            <a:lvl7pPr marL="3658206" indent="0">
              <a:buNone/>
              <a:defRPr sz="2133" b="1"/>
            </a:lvl7pPr>
            <a:lvl8pPr marL="4267913" indent="0">
              <a:buNone/>
              <a:defRPr sz="2133" b="1"/>
            </a:lvl8pPr>
            <a:lvl9pPr marL="4877612" indent="0">
              <a:buNone/>
              <a:defRPr sz="2133"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094" y="3905486"/>
            <a:ext cx="3213846" cy="5744376"/>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8027232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4267872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807858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721" y="712788"/>
            <a:ext cx="2438191" cy="2494756"/>
          </a:xfrm>
        </p:spPr>
        <p:txBody>
          <a:bodyPr anchor="b"/>
          <a:lstStyle>
            <a:lvl1pPr>
              <a:defRPr sz="4267"/>
            </a:lvl1pPr>
          </a:lstStyle>
          <a:p>
            <a:r>
              <a:rPr kumimoji="1" lang="ja-JP" altLang="en-US"/>
              <a:t>マスター タイトルの書式設定</a:t>
            </a:r>
          </a:p>
        </p:txBody>
      </p:sp>
      <p:sp>
        <p:nvSpPr>
          <p:cNvPr id="3" name="コンテンツ プレースホルダー 2"/>
          <p:cNvSpPr>
            <a:spLocks noGrp="1"/>
          </p:cNvSpPr>
          <p:nvPr>
            <p:ph idx="1"/>
          </p:nvPr>
        </p:nvSpPr>
        <p:spPr>
          <a:xfrm>
            <a:off x="3213859" y="1539433"/>
            <a:ext cx="3827086" cy="7598118"/>
          </a:xfrm>
        </p:spPr>
        <p:txBody>
          <a:bodyPr/>
          <a:lstStyle>
            <a:lvl1pPr>
              <a:defRPr sz="4267"/>
            </a:lvl1pPr>
            <a:lvl2pPr>
              <a:defRPr sz="3735"/>
            </a:lvl2pPr>
            <a:lvl3pPr>
              <a:defRPr sz="3200"/>
            </a:lvl3pPr>
            <a:lvl4pPr>
              <a:defRPr sz="2668"/>
            </a:lvl4pPr>
            <a:lvl5pPr>
              <a:defRPr sz="2668"/>
            </a:lvl5pPr>
            <a:lvl6pPr>
              <a:defRPr sz="2668"/>
            </a:lvl6pPr>
            <a:lvl7pPr>
              <a:defRPr sz="2668"/>
            </a:lvl7pPr>
            <a:lvl8pPr>
              <a:defRPr sz="2668"/>
            </a:lvl8pPr>
            <a:lvl9pPr>
              <a:defRPr sz="2668"/>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721" y="3207544"/>
            <a:ext cx="2438191" cy="5942372"/>
          </a:xfrm>
        </p:spPr>
        <p:txBody>
          <a:bodyPr/>
          <a:lstStyle>
            <a:lvl1pPr marL="0" indent="0">
              <a:buNone/>
              <a:defRPr sz="2133"/>
            </a:lvl1pPr>
            <a:lvl2pPr marL="609701" indent="0">
              <a:buNone/>
              <a:defRPr sz="1869"/>
            </a:lvl2pPr>
            <a:lvl3pPr marL="1219403" indent="0">
              <a:buNone/>
              <a:defRPr sz="1601"/>
            </a:lvl3pPr>
            <a:lvl4pPr marL="1829105" indent="0">
              <a:buNone/>
              <a:defRPr sz="1335"/>
            </a:lvl4pPr>
            <a:lvl5pPr marL="2438807" indent="0">
              <a:buNone/>
              <a:defRPr sz="1335"/>
            </a:lvl5pPr>
            <a:lvl6pPr marL="3048505" indent="0">
              <a:buNone/>
              <a:defRPr sz="1335"/>
            </a:lvl6pPr>
            <a:lvl7pPr marL="3658206" indent="0">
              <a:buNone/>
              <a:defRPr sz="1335"/>
            </a:lvl7pPr>
            <a:lvl8pPr marL="4267913" indent="0">
              <a:buNone/>
              <a:defRPr sz="1335"/>
            </a:lvl8pPr>
            <a:lvl9pPr marL="4877612" indent="0">
              <a:buNone/>
              <a:defRPr sz="133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2098551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721" y="712788"/>
            <a:ext cx="2438191" cy="2494756"/>
          </a:xfrm>
        </p:spPr>
        <p:txBody>
          <a:bodyPr anchor="b"/>
          <a:lstStyle>
            <a:lvl1pPr>
              <a:defRPr sz="4267"/>
            </a:lvl1pPr>
          </a:lstStyle>
          <a:p>
            <a:r>
              <a:rPr kumimoji="1" lang="ja-JP" altLang="en-US"/>
              <a:t>マスター タイトルの書式設定</a:t>
            </a:r>
          </a:p>
        </p:txBody>
      </p:sp>
      <p:sp>
        <p:nvSpPr>
          <p:cNvPr id="3" name="図プレースホルダー 2"/>
          <p:cNvSpPr>
            <a:spLocks noGrp="1"/>
          </p:cNvSpPr>
          <p:nvPr>
            <p:ph type="pic" idx="1"/>
          </p:nvPr>
        </p:nvSpPr>
        <p:spPr>
          <a:xfrm>
            <a:off x="3213859" y="1539433"/>
            <a:ext cx="3827086" cy="7598118"/>
          </a:xfrm>
        </p:spPr>
        <p:txBody>
          <a:bodyPr/>
          <a:lstStyle>
            <a:lvl1pPr marL="0" indent="0">
              <a:buNone/>
              <a:defRPr sz="4267"/>
            </a:lvl1pPr>
            <a:lvl2pPr marL="609701" indent="0">
              <a:buNone/>
              <a:defRPr sz="3735"/>
            </a:lvl2pPr>
            <a:lvl3pPr marL="1219403" indent="0">
              <a:buNone/>
              <a:defRPr sz="3200"/>
            </a:lvl3pPr>
            <a:lvl4pPr marL="1829105" indent="0">
              <a:buNone/>
              <a:defRPr sz="2668"/>
            </a:lvl4pPr>
            <a:lvl5pPr marL="2438807" indent="0">
              <a:buNone/>
              <a:defRPr sz="2668"/>
            </a:lvl5pPr>
            <a:lvl6pPr marL="3048505" indent="0">
              <a:buNone/>
              <a:defRPr sz="2668"/>
            </a:lvl6pPr>
            <a:lvl7pPr marL="3658206" indent="0">
              <a:buNone/>
              <a:defRPr sz="2668"/>
            </a:lvl7pPr>
            <a:lvl8pPr marL="4267913" indent="0">
              <a:buNone/>
              <a:defRPr sz="2668"/>
            </a:lvl8pPr>
            <a:lvl9pPr marL="4877612" indent="0">
              <a:buNone/>
              <a:defRPr sz="2668"/>
            </a:lvl9pPr>
          </a:lstStyle>
          <a:p>
            <a:endParaRPr kumimoji="1" lang="ja-JP" altLang="en-US"/>
          </a:p>
        </p:txBody>
      </p:sp>
      <p:sp>
        <p:nvSpPr>
          <p:cNvPr id="4" name="テキスト プレースホルダー 3"/>
          <p:cNvSpPr>
            <a:spLocks noGrp="1"/>
          </p:cNvSpPr>
          <p:nvPr>
            <p:ph type="body" sz="half" idx="2"/>
          </p:nvPr>
        </p:nvSpPr>
        <p:spPr>
          <a:xfrm>
            <a:off x="520721" y="3207544"/>
            <a:ext cx="2438191" cy="5942372"/>
          </a:xfrm>
        </p:spPr>
        <p:txBody>
          <a:bodyPr/>
          <a:lstStyle>
            <a:lvl1pPr marL="0" indent="0">
              <a:buNone/>
              <a:defRPr sz="2133"/>
            </a:lvl1pPr>
            <a:lvl2pPr marL="609701" indent="0">
              <a:buNone/>
              <a:defRPr sz="1869"/>
            </a:lvl2pPr>
            <a:lvl3pPr marL="1219403" indent="0">
              <a:buNone/>
              <a:defRPr sz="1601"/>
            </a:lvl3pPr>
            <a:lvl4pPr marL="1829105" indent="0">
              <a:buNone/>
              <a:defRPr sz="1335"/>
            </a:lvl4pPr>
            <a:lvl5pPr marL="2438807" indent="0">
              <a:buNone/>
              <a:defRPr sz="1335"/>
            </a:lvl5pPr>
            <a:lvl6pPr marL="3048505" indent="0">
              <a:buNone/>
              <a:defRPr sz="1335"/>
            </a:lvl6pPr>
            <a:lvl7pPr marL="3658206" indent="0">
              <a:buNone/>
              <a:defRPr sz="1335"/>
            </a:lvl7pPr>
            <a:lvl8pPr marL="4267913" indent="0">
              <a:buNone/>
              <a:defRPr sz="1335"/>
            </a:lvl8pPr>
            <a:lvl9pPr marL="4877612" indent="0">
              <a:buNone/>
              <a:defRPr sz="1335"/>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70E55DA-48E2-4608-B1EF-14D5FF29E9D9}" type="datetimeFigureOut">
              <a:rPr kumimoji="1" lang="ja-JP" altLang="en-US" smtClean="0"/>
              <a:t>2023/3/26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23654943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730" y="569247"/>
            <a:ext cx="6520221" cy="2066590"/>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19730" y="2846200"/>
            <a:ext cx="6520221"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729" y="9909740"/>
            <a:ext cx="1700927" cy="569239"/>
          </a:xfrm>
          <a:prstGeom prst="rect">
            <a:avLst/>
          </a:prstGeom>
        </p:spPr>
        <p:txBody>
          <a:bodyPr vert="horz" lIns="91440" tIns="45720" rIns="91440" bIns="45720" rtlCol="0" anchor="ctr"/>
          <a:lstStyle>
            <a:lvl1pPr algn="l">
              <a:defRPr sz="1601">
                <a:solidFill>
                  <a:schemeClr val="tx1">
                    <a:tint val="75000"/>
                  </a:schemeClr>
                </a:solidFill>
              </a:defRPr>
            </a:lvl1pPr>
          </a:lstStyle>
          <a:p>
            <a:fld id="{870E55DA-48E2-4608-B1EF-14D5FF29E9D9}" type="datetimeFigureOut">
              <a:rPr kumimoji="1" lang="ja-JP" altLang="en-US" smtClean="0"/>
              <a:t>2023/3/26</a:t>
            </a:fld>
            <a:endParaRPr kumimoji="1" lang="ja-JP" altLang="en-US"/>
          </a:p>
        </p:txBody>
      </p:sp>
      <p:sp>
        <p:nvSpPr>
          <p:cNvPr id="5" name="フッター プレースホルダー 4"/>
          <p:cNvSpPr>
            <a:spLocks noGrp="1"/>
          </p:cNvSpPr>
          <p:nvPr>
            <p:ph type="ftr" sz="quarter" idx="3"/>
          </p:nvPr>
        </p:nvSpPr>
        <p:spPr>
          <a:xfrm>
            <a:off x="2504146" y="9909740"/>
            <a:ext cx="2551391" cy="569239"/>
          </a:xfrm>
          <a:prstGeom prst="rect">
            <a:avLst/>
          </a:prstGeom>
        </p:spPr>
        <p:txBody>
          <a:bodyPr vert="horz" lIns="91440" tIns="45720" rIns="91440" bIns="45720" rtlCol="0" anchor="ctr"/>
          <a:lstStyle>
            <a:lvl1pPr algn="ctr">
              <a:defRPr sz="1601">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339022" y="9909740"/>
            <a:ext cx="1700927" cy="569239"/>
          </a:xfrm>
          <a:prstGeom prst="rect">
            <a:avLst/>
          </a:prstGeom>
        </p:spPr>
        <p:txBody>
          <a:bodyPr vert="horz" lIns="91440" tIns="45720" rIns="91440" bIns="45720" rtlCol="0" anchor="ctr"/>
          <a:lstStyle>
            <a:lvl1pPr algn="r">
              <a:defRPr sz="1601">
                <a:solidFill>
                  <a:schemeClr val="tx1">
                    <a:tint val="75000"/>
                  </a:schemeClr>
                </a:solidFill>
              </a:defRPr>
            </a:lvl1pPr>
          </a:lstStyle>
          <a:p>
            <a:fld id="{8B1F0FC3-4D26-4AD5-86F3-528BA2A012CE}" type="slidenum">
              <a:rPr kumimoji="1" lang="ja-JP" altLang="en-US" smtClean="0"/>
              <a:t>‹#›</a:t>
            </a:fld>
            <a:endParaRPr kumimoji="1" lang="ja-JP" altLang="en-US"/>
          </a:p>
        </p:txBody>
      </p:sp>
    </p:spTree>
    <p:extLst>
      <p:ext uri="{BB962C8B-B14F-4D97-AF65-F5344CB8AC3E}">
        <p14:creationId xmlns:p14="http://schemas.microsoft.com/office/powerpoint/2010/main" val="10931314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1219403" rtl="0" eaLnBrk="1" latinLnBrk="0" hangingPunct="1">
        <a:lnSpc>
          <a:spcPct val="90000"/>
        </a:lnSpc>
        <a:spcBef>
          <a:spcPct val="0"/>
        </a:spcBef>
        <a:buNone/>
        <a:defRPr kumimoji="1" sz="5868" kern="1200">
          <a:solidFill>
            <a:schemeClr val="tx1"/>
          </a:solidFill>
          <a:latin typeface="+mj-lt"/>
          <a:ea typeface="+mj-ea"/>
          <a:cs typeface="+mj-cs"/>
        </a:defRPr>
      </a:lvl1pPr>
    </p:titleStyle>
    <p:bodyStyle>
      <a:lvl1pPr marL="304853" indent="-304853" algn="l" defTabSz="1219403" rtl="0" eaLnBrk="1" latinLnBrk="0" hangingPunct="1">
        <a:lnSpc>
          <a:spcPct val="90000"/>
        </a:lnSpc>
        <a:spcBef>
          <a:spcPts val="1335"/>
        </a:spcBef>
        <a:buFont typeface="Arial" panose="020B0604020202020204" pitchFamily="34" charset="0"/>
        <a:buChar char="•"/>
        <a:defRPr kumimoji="1" sz="3735" kern="1200">
          <a:solidFill>
            <a:schemeClr val="tx1"/>
          </a:solidFill>
          <a:latin typeface="+mn-lt"/>
          <a:ea typeface="+mn-ea"/>
          <a:cs typeface="+mn-cs"/>
        </a:defRPr>
      </a:lvl1pPr>
      <a:lvl2pPr marL="914552" indent="-304853" algn="l" defTabSz="1219403" rtl="0" eaLnBrk="1" latinLnBrk="0" hangingPunct="1">
        <a:lnSpc>
          <a:spcPct val="90000"/>
        </a:lnSpc>
        <a:spcBef>
          <a:spcPts val="665"/>
        </a:spcBef>
        <a:buFont typeface="Arial" panose="020B0604020202020204" pitchFamily="34" charset="0"/>
        <a:buChar char="•"/>
        <a:defRPr kumimoji="1" sz="3200" kern="1200">
          <a:solidFill>
            <a:schemeClr val="tx1"/>
          </a:solidFill>
          <a:latin typeface="+mn-lt"/>
          <a:ea typeface="+mn-ea"/>
          <a:cs typeface="+mn-cs"/>
        </a:defRPr>
      </a:lvl2pPr>
      <a:lvl3pPr marL="1524254" indent="-304853" algn="l" defTabSz="1219403" rtl="0" eaLnBrk="1" latinLnBrk="0" hangingPunct="1">
        <a:lnSpc>
          <a:spcPct val="90000"/>
        </a:lnSpc>
        <a:spcBef>
          <a:spcPts val="665"/>
        </a:spcBef>
        <a:buFont typeface="Arial" panose="020B0604020202020204" pitchFamily="34" charset="0"/>
        <a:buChar char="•"/>
        <a:defRPr kumimoji="1" sz="2668" kern="1200">
          <a:solidFill>
            <a:schemeClr val="tx1"/>
          </a:solidFill>
          <a:latin typeface="+mn-lt"/>
          <a:ea typeface="+mn-ea"/>
          <a:cs typeface="+mn-cs"/>
        </a:defRPr>
      </a:lvl3pPr>
      <a:lvl4pPr marL="2133953" indent="-304853" algn="l" defTabSz="1219403" rtl="0" eaLnBrk="1" latinLnBrk="0" hangingPunct="1">
        <a:lnSpc>
          <a:spcPct val="90000"/>
        </a:lnSpc>
        <a:spcBef>
          <a:spcPts val="665"/>
        </a:spcBef>
        <a:buFont typeface="Arial" panose="020B0604020202020204" pitchFamily="34" charset="0"/>
        <a:buChar char="•"/>
        <a:defRPr kumimoji="1" sz="2402" kern="1200">
          <a:solidFill>
            <a:schemeClr val="tx1"/>
          </a:solidFill>
          <a:latin typeface="+mn-lt"/>
          <a:ea typeface="+mn-ea"/>
          <a:cs typeface="+mn-cs"/>
        </a:defRPr>
      </a:lvl4pPr>
      <a:lvl5pPr marL="2743652" indent="-304853" algn="l" defTabSz="1219403" rtl="0" eaLnBrk="1" latinLnBrk="0" hangingPunct="1">
        <a:lnSpc>
          <a:spcPct val="90000"/>
        </a:lnSpc>
        <a:spcBef>
          <a:spcPts val="665"/>
        </a:spcBef>
        <a:buFont typeface="Arial" panose="020B0604020202020204" pitchFamily="34" charset="0"/>
        <a:buChar char="•"/>
        <a:defRPr kumimoji="1" sz="2402" kern="1200">
          <a:solidFill>
            <a:schemeClr val="tx1"/>
          </a:solidFill>
          <a:latin typeface="+mn-lt"/>
          <a:ea typeface="+mn-ea"/>
          <a:cs typeface="+mn-cs"/>
        </a:defRPr>
      </a:lvl5pPr>
      <a:lvl6pPr marL="3353360" indent="-304853" algn="l" defTabSz="1219403" rtl="0" eaLnBrk="1" latinLnBrk="0" hangingPunct="1">
        <a:lnSpc>
          <a:spcPct val="90000"/>
        </a:lnSpc>
        <a:spcBef>
          <a:spcPts val="665"/>
        </a:spcBef>
        <a:buFont typeface="Arial" panose="020B0604020202020204" pitchFamily="34" charset="0"/>
        <a:buChar char="•"/>
        <a:defRPr kumimoji="1" sz="2402" kern="1200">
          <a:solidFill>
            <a:schemeClr val="tx1"/>
          </a:solidFill>
          <a:latin typeface="+mn-lt"/>
          <a:ea typeface="+mn-ea"/>
          <a:cs typeface="+mn-cs"/>
        </a:defRPr>
      </a:lvl6pPr>
      <a:lvl7pPr marL="3963056" indent="-304853" algn="l" defTabSz="1219403" rtl="0" eaLnBrk="1" latinLnBrk="0" hangingPunct="1">
        <a:lnSpc>
          <a:spcPct val="90000"/>
        </a:lnSpc>
        <a:spcBef>
          <a:spcPts val="665"/>
        </a:spcBef>
        <a:buFont typeface="Arial" panose="020B0604020202020204" pitchFamily="34" charset="0"/>
        <a:buChar char="•"/>
        <a:defRPr kumimoji="1" sz="2402" kern="1200">
          <a:solidFill>
            <a:schemeClr val="tx1"/>
          </a:solidFill>
          <a:latin typeface="+mn-lt"/>
          <a:ea typeface="+mn-ea"/>
          <a:cs typeface="+mn-cs"/>
        </a:defRPr>
      </a:lvl7pPr>
      <a:lvl8pPr marL="4572761" indent="-304853" algn="l" defTabSz="1219403" rtl="0" eaLnBrk="1" latinLnBrk="0" hangingPunct="1">
        <a:lnSpc>
          <a:spcPct val="90000"/>
        </a:lnSpc>
        <a:spcBef>
          <a:spcPts val="665"/>
        </a:spcBef>
        <a:buFont typeface="Arial" panose="020B0604020202020204" pitchFamily="34" charset="0"/>
        <a:buChar char="•"/>
        <a:defRPr kumimoji="1" sz="2402" kern="1200">
          <a:solidFill>
            <a:schemeClr val="tx1"/>
          </a:solidFill>
          <a:latin typeface="+mn-lt"/>
          <a:ea typeface="+mn-ea"/>
          <a:cs typeface="+mn-cs"/>
        </a:defRPr>
      </a:lvl8pPr>
      <a:lvl9pPr marL="5182460" indent="-304853" algn="l" defTabSz="1219403" rtl="0" eaLnBrk="1" latinLnBrk="0" hangingPunct="1">
        <a:lnSpc>
          <a:spcPct val="90000"/>
        </a:lnSpc>
        <a:spcBef>
          <a:spcPts val="665"/>
        </a:spcBef>
        <a:buFont typeface="Arial" panose="020B0604020202020204" pitchFamily="34" charset="0"/>
        <a:buChar char="•"/>
        <a:defRPr kumimoji="1" sz="2402" kern="1200">
          <a:solidFill>
            <a:schemeClr val="tx1"/>
          </a:solidFill>
          <a:latin typeface="+mn-lt"/>
          <a:ea typeface="+mn-ea"/>
          <a:cs typeface="+mn-cs"/>
        </a:defRPr>
      </a:lvl9pPr>
    </p:bodyStyle>
    <p:otherStyle>
      <a:defPPr>
        <a:defRPr lang="ja-JP"/>
      </a:defPPr>
      <a:lvl1pPr marL="0" algn="l" defTabSz="1219403" rtl="0" eaLnBrk="1" latinLnBrk="0" hangingPunct="1">
        <a:defRPr kumimoji="1" sz="2402" kern="1200">
          <a:solidFill>
            <a:schemeClr val="tx1"/>
          </a:solidFill>
          <a:latin typeface="+mn-lt"/>
          <a:ea typeface="+mn-ea"/>
          <a:cs typeface="+mn-cs"/>
        </a:defRPr>
      </a:lvl1pPr>
      <a:lvl2pPr marL="609701" algn="l" defTabSz="1219403" rtl="0" eaLnBrk="1" latinLnBrk="0" hangingPunct="1">
        <a:defRPr kumimoji="1" sz="2402" kern="1200">
          <a:solidFill>
            <a:schemeClr val="tx1"/>
          </a:solidFill>
          <a:latin typeface="+mn-lt"/>
          <a:ea typeface="+mn-ea"/>
          <a:cs typeface="+mn-cs"/>
        </a:defRPr>
      </a:lvl2pPr>
      <a:lvl3pPr marL="1219403" algn="l" defTabSz="1219403" rtl="0" eaLnBrk="1" latinLnBrk="0" hangingPunct="1">
        <a:defRPr kumimoji="1" sz="2402" kern="1200">
          <a:solidFill>
            <a:schemeClr val="tx1"/>
          </a:solidFill>
          <a:latin typeface="+mn-lt"/>
          <a:ea typeface="+mn-ea"/>
          <a:cs typeface="+mn-cs"/>
        </a:defRPr>
      </a:lvl3pPr>
      <a:lvl4pPr marL="1829105" algn="l" defTabSz="1219403" rtl="0" eaLnBrk="1" latinLnBrk="0" hangingPunct="1">
        <a:defRPr kumimoji="1" sz="2402" kern="1200">
          <a:solidFill>
            <a:schemeClr val="tx1"/>
          </a:solidFill>
          <a:latin typeface="+mn-lt"/>
          <a:ea typeface="+mn-ea"/>
          <a:cs typeface="+mn-cs"/>
        </a:defRPr>
      </a:lvl4pPr>
      <a:lvl5pPr marL="2438807" algn="l" defTabSz="1219403" rtl="0" eaLnBrk="1" latinLnBrk="0" hangingPunct="1">
        <a:defRPr kumimoji="1" sz="2402" kern="1200">
          <a:solidFill>
            <a:schemeClr val="tx1"/>
          </a:solidFill>
          <a:latin typeface="+mn-lt"/>
          <a:ea typeface="+mn-ea"/>
          <a:cs typeface="+mn-cs"/>
        </a:defRPr>
      </a:lvl5pPr>
      <a:lvl6pPr marL="3048505" algn="l" defTabSz="1219403" rtl="0" eaLnBrk="1" latinLnBrk="0" hangingPunct="1">
        <a:defRPr kumimoji="1" sz="2402" kern="1200">
          <a:solidFill>
            <a:schemeClr val="tx1"/>
          </a:solidFill>
          <a:latin typeface="+mn-lt"/>
          <a:ea typeface="+mn-ea"/>
          <a:cs typeface="+mn-cs"/>
        </a:defRPr>
      </a:lvl6pPr>
      <a:lvl7pPr marL="3658206" algn="l" defTabSz="1219403" rtl="0" eaLnBrk="1" latinLnBrk="0" hangingPunct="1">
        <a:defRPr kumimoji="1" sz="2402" kern="1200">
          <a:solidFill>
            <a:schemeClr val="tx1"/>
          </a:solidFill>
          <a:latin typeface="+mn-lt"/>
          <a:ea typeface="+mn-ea"/>
          <a:cs typeface="+mn-cs"/>
        </a:defRPr>
      </a:lvl7pPr>
      <a:lvl8pPr marL="4267913" algn="l" defTabSz="1219403" rtl="0" eaLnBrk="1" latinLnBrk="0" hangingPunct="1">
        <a:defRPr kumimoji="1" sz="2402" kern="1200">
          <a:solidFill>
            <a:schemeClr val="tx1"/>
          </a:solidFill>
          <a:latin typeface="+mn-lt"/>
          <a:ea typeface="+mn-ea"/>
          <a:cs typeface="+mn-cs"/>
        </a:defRPr>
      </a:lvl8pPr>
      <a:lvl9pPr marL="4877612" algn="l" defTabSz="1219403" rtl="0" eaLnBrk="1" latinLnBrk="0" hangingPunct="1">
        <a:defRPr kumimoji="1" sz="2402"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8"/>
            <a:ext cx="6803708" cy="1781969"/>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77984" y="2494767"/>
            <a:ext cx="6803708" cy="70561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77984" y="9909740"/>
            <a:ext cx="1763924" cy="569239"/>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73"/>
            <a:fld id="{B2BB2AAF-C72B-4B1C-9C46-65C06420310D}" type="datetime1">
              <a:rPr lang="ja-JP" altLang="en-US" smtClean="0">
                <a:solidFill>
                  <a:prstClr val="black">
                    <a:tint val="75000"/>
                  </a:prstClr>
                </a:solidFill>
              </a:rPr>
              <a:pPr defTabSz="457273"/>
              <a:t>2023/3/26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2582889" y="9909740"/>
            <a:ext cx="2393897" cy="569239"/>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73"/>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5417767" y="9909740"/>
            <a:ext cx="1763924" cy="569239"/>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73"/>
            <a:fld id="{9DF4413E-8B8E-374C-8EE4-1A0D5418EFAE}" type="slidenum">
              <a:rPr lang="ja-JP" altLang="en-US" smtClean="0">
                <a:solidFill>
                  <a:prstClr val="black">
                    <a:tint val="75000"/>
                  </a:prstClr>
                </a:solidFill>
              </a:rPr>
              <a:pPr defTabSz="457273"/>
              <a:t>‹#›</a:t>
            </a:fld>
            <a:endParaRPr lang="ja-JP" altLang="en-US">
              <a:solidFill>
                <a:prstClr val="black">
                  <a:tint val="75000"/>
                </a:prstClr>
              </a:solidFill>
            </a:endParaRPr>
          </a:p>
        </p:txBody>
      </p:sp>
    </p:spTree>
    <p:extLst>
      <p:ext uri="{BB962C8B-B14F-4D97-AF65-F5344CB8AC3E}">
        <p14:creationId xmlns:p14="http://schemas.microsoft.com/office/powerpoint/2010/main" val="330021699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457273" rtl="0" eaLnBrk="1" latinLnBrk="0" hangingPunct="1">
        <a:spcBef>
          <a:spcPct val="0"/>
        </a:spcBef>
        <a:buNone/>
        <a:defRPr kumimoji="1" sz="4400" kern="1200">
          <a:solidFill>
            <a:schemeClr val="tx1"/>
          </a:solidFill>
          <a:latin typeface="+mj-lt"/>
          <a:ea typeface="+mj-ea"/>
          <a:cs typeface="+mj-cs"/>
        </a:defRPr>
      </a:lvl1pPr>
    </p:titleStyle>
    <p:bodyStyle>
      <a:lvl1pPr marL="342953" indent="-342953" algn="l" defTabSz="457273" rtl="0" eaLnBrk="1" latinLnBrk="0" hangingPunct="1">
        <a:spcBef>
          <a:spcPct val="20000"/>
        </a:spcBef>
        <a:buFont typeface="Arial"/>
        <a:buChar char="•"/>
        <a:defRPr kumimoji="1" sz="3200" kern="1200">
          <a:solidFill>
            <a:schemeClr val="tx1"/>
          </a:solidFill>
          <a:latin typeface="+mn-lt"/>
          <a:ea typeface="+mn-ea"/>
          <a:cs typeface="+mn-cs"/>
        </a:defRPr>
      </a:lvl1pPr>
      <a:lvl2pPr marL="743064" indent="-285794" algn="l" defTabSz="457273" rtl="0" eaLnBrk="1" latinLnBrk="0" hangingPunct="1">
        <a:spcBef>
          <a:spcPct val="20000"/>
        </a:spcBef>
        <a:buFont typeface="Arial"/>
        <a:buChar char="–"/>
        <a:defRPr kumimoji="1" sz="2799" kern="1200">
          <a:solidFill>
            <a:schemeClr val="tx1"/>
          </a:solidFill>
          <a:latin typeface="+mn-lt"/>
          <a:ea typeface="+mn-ea"/>
          <a:cs typeface="+mn-cs"/>
        </a:defRPr>
      </a:lvl2pPr>
      <a:lvl3pPr marL="1143176" indent="-228636" algn="l" defTabSz="457273" rtl="0" eaLnBrk="1" latinLnBrk="0" hangingPunct="1">
        <a:spcBef>
          <a:spcPct val="20000"/>
        </a:spcBef>
        <a:buFont typeface="Arial"/>
        <a:buChar char="•"/>
        <a:defRPr kumimoji="1" sz="2402" kern="1200">
          <a:solidFill>
            <a:schemeClr val="tx1"/>
          </a:solidFill>
          <a:latin typeface="+mn-lt"/>
          <a:ea typeface="+mn-ea"/>
          <a:cs typeface="+mn-cs"/>
        </a:defRPr>
      </a:lvl3pPr>
      <a:lvl4pPr marL="1600444" indent="-228636" algn="l" defTabSz="457273" rtl="0" eaLnBrk="1" latinLnBrk="0" hangingPunct="1">
        <a:spcBef>
          <a:spcPct val="20000"/>
        </a:spcBef>
        <a:buFont typeface="Arial"/>
        <a:buChar char="–"/>
        <a:defRPr kumimoji="1" sz="2000" kern="1200">
          <a:solidFill>
            <a:schemeClr val="tx1"/>
          </a:solidFill>
          <a:latin typeface="+mn-lt"/>
          <a:ea typeface="+mn-ea"/>
          <a:cs typeface="+mn-cs"/>
        </a:defRPr>
      </a:lvl4pPr>
      <a:lvl5pPr marL="2057715" indent="-228636" algn="l" defTabSz="457273" rtl="0" eaLnBrk="1" latinLnBrk="0" hangingPunct="1">
        <a:spcBef>
          <a:spcPct val="20000"/>
        </a:spcBef>
        <a:buFont typeface="Arial"/>
        <a:buChar char="»"/>
        <a:defRPr kumimoji="1" sz="2000" kern="1200">
          <a:solidFill>
            <a:schemeClr val="tx1"/>
          </a:solidFill>
          <a:latin typeface="+mn-lt"/>
          <a:ea typeface="+mn-ea"/>
          <a:cs typeface="+mn-cs"/>
        </a:defRPr>
      </a:lvl5pPr>
      <a:lvl6pPr marL="2514983" indent="-228636" algn="l" defTabSz="457273" rtl="0" eaLnBrk="1" latinLnBrk="0" hangingPunct="1">
        <a:spcBef>
          <a:spcPct val="20000"/>
        </a:spcBef>
        <a:buFont typeface="Arial"/>
        <a:buChar char="•"/>
        <a:defRPr kumimoji="1" sz="2000" kern="1200">
          <a:solidFill>
            <a:schemeClr val="tx1"/>
          </a:solidFill>
          <a:latin typeface="+mn-lt"/>
          <a:ea typeface="+mn-ea"/>
          <a:cs typeface="+mn-cs"/>
        </a:defRPr>
      </a:lvl6pPr>
      <a:lvl7pPr marL="2972260" indent="-228636" algn="l" defTabSz="457273" rtl="0" eaLnBrk="1" latinLnBrk="0" hangingPunct="1">
        <a:spcBef>
          <a:spcPct val="20000"/>
        </a:spcBef>
        <a:buFont typeface="Arial"/>
        <a:buChar char="•"/>
        <a:defRPr kumimoji="1" sz="2000" kern="1200">
          <a:solidFill>
            <a:schemeClr val="tx1"/>
          </a:solidFill>
          <a:latin typeface="+mn-lt"/>
          <a:ea typeface="+mn-ea"/>
          <a:cs typeface="+mn-cs"/>
        </a:defRPr>
      </a:lvl7pPr>
      <a:lvl8pPr marL="3429524" indent="-228636" algn="l" defTabSz="457273" rtl="0" eaLnBrk="1" latinLnBrk="0" hangingPunct="1">
        <a:spcBef>
          <a:spcPct val="20000"/>
        </a:spcBef>
        <a:buFont typeface="Arial"/>
        <a:buChar char="•"/>
        <a:defRPr kumimoji="1" sz="2000" kern="1200">
          <a:solidFill>
            <a:schemeClr val="tx1"/>
          </a:solidFill>
          <a:latin typeface="+mn-lt"/>
          <a:ea typeface="+mn-ea"/>
          <a:cs typeface="+mn-cs"/>
        </a:defRPr>
      </a:lvl8pPr>
      <a:lvl9pPr marL="3886796" indent="-228636" algn="l" defTabSz="457273"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73" rtl="0" eaLnBrk="1" latinLnBrk="0" hangingPunct="1">
        <a:defRPr kumimoji="1" sz="1797" kern="1200">
          <a:solidFill>
            <a:schemeClr val="tx1"/>
          </a:solidFill>
          <a:latin typeface="+mn-lt"/>
          <a:ea typeface="+mn-ea"/>
          <a:cs typeface="+mn-cs"/>
        </a:defRPr>
      </a:lvl1pPr>
      <a:lvl2pPr marL="457273" algn="l" defTabSz="457273" rtl="0" eaLnBrk="1" latinLnBrk="0" hangingPunct="1">
        <a:defRPr kumimoji="1" sz="1797" kern="1200">
          <a:solidFill>
            <a:schemeClr val="tx1"/>
          </a:solidFill>
          <a:latin typeface="+mn-lt"/>
          <a:ea typeface="+mn-ea"/>
          <a:cs typeface="+mn-cs"/>
        </a:defRPr>
      </a:lvl2pPr>
      <a:lvl3pPr marL="914542" algn="l" defTabSz="457273" rtl="0" eaLnBrk="1" latinLnBrk="0" hangingPunct="1">
        <a:defRPr kumimoji="1" sz="1797" kern="1200">
          <a:solidFill>
            <a:schemeClr val="tx1"/>
          </a:solidFill>
          <a:latin typeface="+mn-lt"/>
          <a:ea typeface="+mn-ea"/>
          <a:cs typeface="+mn-cs"/>
        </a:defRPr>
      </a:lvl3pPr>
      <a:lvl4pPr marL="1371809" algn="l" defTabSz="457273" rtl="0" eaLnBrk="1" latinLnBrk="0" hangingPunct="1">
        <a:defRPr kumimoji="1" sz="1797" kern="1200">
          <a:solidFill>
            <a:schemeClr val="tx1"/>
          </a:solidFill>
          <a:latin typeface="+mn-lt"/>
          <a:ea typeface="+mn-ea"/>
          <a:cs typeface="+mn-cs"/>
        </a:defRPr>
      </a:lvl4pPr>
      <a:lvl5pPr marL="1829083" algn="l" defTabSz="457273" rtl="0" eaLnBrk="1" latinLnBrk="0" hangingPunct="1">
        <a:defRPr kumimoji="1" sz="1797" kern="1200">
          <a:solidFill>
            <a:schemeClr val="tx1"/>
          </a:solidFill>
          <a:latin typeface="+mn-lt"/>
          <a:ea typeface="+mn-ea"/>
          <a:cs typeface="+mn-cs"/>
        </a:defRPr>
      </a:lvl5pPr>
      <a:lvl6pPr marL="2286351" algn="l" defTabSz="457273" rtl="0" eaLnBrk="1" latinLnBrk="0" hangingPunct="1">
        <a:defRPr kumimoji="1" sz="1797" kern="1200">
          <a:solidFill>
            <a:schemeClr val="tx1"/>
          </a:solidFill>
          <a:latin typeface="+mn-lt"/>
          <a:ea typeface="+mn-ea"/>
          <a:cs typeface="+mn-cs"/>
        </a:defRPr>
      </a:lvl6pPr>
      <a:lvl7pPr marL="2743624" algn="l" defTabSz="457273" rtl="0" eaLnBrk="1" latinLnBrk="0" hangingPunct="1">
        <a:defRPr kumimoji="1" sz="1797" kern="1200">
          <a:solidFill>
            <a:schemeClr val="tx1"/>
          </a:solidFill>
          <a:latin typeface="+mn-lt"/>
          <a:ea typeface="+mn-ea"/>
          <a:cs typeface="+mn-cs"/>
        </a:defRPr>
      </a:lvl7pPr>
      <a:lvl8pPr marL="3200892" algn="l" defTabSz="457273" rtl="0" eaLnBrk="1" latinLnBrk="0" hangingPunct="1">
        <a:defRPr kumimoji="1" sz="1797" kern="1200">
          <a:solidFill>
            <a:schemeClr val="tx1"/>
          </a:solidFill>
          <a:latin typeface="+mn-lt"/>
          <a:ea typeface="+mn-ea"/>
          <a:cs typeface="+mn-cs"/>
        </a:defRPr>
      </a:lvl8pPr>
      <a:lvl9pPr marL="3658160" algn="l" defTabSz="457273" rtl="0" eaLnBrk="1" latinLnBrk="0" hangingPunct="1">
        <a:defRPr kumimoji="1" sz="179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66580" y="1349000"/>
            <a:ext cx="6624137" cy="119109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19" rIns="91440" bIns="45719" numCol="1" anchor="ctr" anchorCtr="0" compatLnSpc="1">
            <a:prstTxWarp prst="textNoShape">
              <a:avLst/>
            </a:prstTxWarp>
            <a:spAutoFit/>
          </a:bodyPr>
          <a:lstStyle>
            <a:lvl1pPr indent="1333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just" defTabSz="914542">
              <a:lnSpc>
                <a:spcPct val="120000"/>
              </a:lnSpc>
              <a:defRPr/>
            </a:pP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３歳児健康診査</a:t>
            </a:r>
            <a:r>
              <a:rPr kumimoji="0" lang="ja-JP" altLang="ja-JP" sz="1200">
                <a:solidFill>
                  <a:srgbClr val="000000"/>
                </a:solidFill>
                <a:latin typeface="メイリオ" panose="020B0604030504040204" pitchFamily="50" charset="-128"/>
                <a:ea typeface="メイリオ" panose="020B0604030504040204" pitchFamily="50" charset="-128"/>
                <a:cs typeface="HG丸ｺﾞｼｯｸM-PRO"/>
              </a:rPr>
              <a:t>における</a:t>
            </a:r>
            <a:r>
              <a:rPr kumimoji="0" lang="ja-JP" altLang="en-US" sz="1200">
                <a:solidFill>
                  <a:srgbClr val="000000"/>
                </a:solidFill>
                <a:latin typeface="メイリオ" panose="020B0604030504040204" pitchFamily="50" charset="-128"/>
                <a:ea typeface="メイリオ" panose="020B0604030504040204" pitchFamily="50" charset="-128"/>
                <a:cs typeface="HG丸ｺﾞｼｯｸM-PRO"/>
              </a:rPr>
              <a:t>視覚</a:t>
            </a:r>
            <a:r>
              <a:rPr kumimoji="0" lang="ja-JP" altLang="ja-JP" sz="1200">
                <a:solidFill>
                  <a:srgbClr val="000000"/>
                </a:solidFill>
                <a:latin typeface="メイリオ" panose="020B0604030504040204" pitchFamily="50" charset="-128"/>
                <a:ea typeface="メイリオ" panose="020B0604030504040204" pitchFamily="50" charset="-128"/>
                <a:cs typeface="HG丸ｺﾞｼｯｸM-PRO"/>
              </a:rPr>
              <a:t>検査</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の結果、より詳しい検査を行う必要がありますので、医療機関へ紹介状を持参し受診してください</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なお、お子さんの健康管理のため、受診</a:t>
            </a:r>
            <a:r>
              <a:rPr kumimoji="0" lang="ja-JP" altLang="ja-JP" sz="1200">
                <a:solidFill>
                  <a:srgbClr val="000000"/>
                </a:solidFill>
                <a:latin typeface="メイリオ" panose="020B0604030504040204" pitchFamily="50" charset="-128"/>
                <a:ea typeface="メイリオ" panose="020B0604030504040204" pitchFamily="50" charset="-128"/>
                <a:cs typeface="HG丸ｺﾞｼｯｸM-PRO"/>
              </a:rPr>
              <a:t>結果を</a:t>
            </a:r>
            <a:r>
              <a:rPr kumimoji="0" lang="ja-JP" altLang="en-US" sz="1200">
                <a:solidFill>
                  <a:srgbClr val="000000"/>
                </a:solidFill>
                <a:latin typeface="メイリオ" panose="020B0604030504040204" pitchFamily="50" charset="-128"/>
                <a:ea typeface="メイリオ" panose="020B0604030504040204" pitchFamily="50" charset="-128"/>
                <a:cs typeface="HG丸ｺﾞｼｯｸM-PRO"/>
              </a:rPr>
              <a:t>市区町村が</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把握することに同意してくださいますようお願いします。</a:t>
            </a: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indent="152400">
              <a:lnSpc>
                <a:spcPct val="120000"/>
              </a:lnSpc>
            </a:pPr>
            <a:r>
              <a:rPr lang="ja-JP" altLang="en-US" sz="1200" dirty="0">
                <a:solidFill>
                  <a:srgbClr val="000000"/>
                </a:solidFill>
                <a:effectLst/>
                <a:latin typeface="ＭＳ 明朝" panose="02020609040205080304" pitchFamily="17" charset="-128"/>
                <a:ea typeface="メイリオ" panose="020B0604030504040204" pitchFamily="50" charset="-128"/>
                <a:cs typeface="ＭＳ 明朝" panose="02020609040205080304" pitchFamily="17" charset="-128"/>
              </a:rPr>
              <a:t>また、検査結果につきましては、匿名化した上で、</a:t>
            </a:r>
            <a:r>
              <a:rPr lang="ja-JP" altLang="en-US" sz="1200">
                <a:solidFill>
                  <a:srgbClr val="000000"/>
                </a:solidFill>
                <a:effectLst/>
                <a:latin typeface="ＭＳ 明朝" panose="02020609040205080304" pitchFamily="17" charset="-128"/>
                <a:ea typeface="メイリオ" panose="020B0604030504040204" pitchFamily="50" charset="-128"/>
                <a:cs typeface="ＭＳ 明朝" panose="02020609040205080304" pitchFamily="17" charset="-128"/>
              </a:rPr>
              <a:t>県・〇〇県医師会・〇〇県</a:t>
            </a:r>
            <a:r>
              <a:rPr lang="ja-JP" altLang="en-US" sz="1200" dirty="0">
                <a:solidFill>
                  <a:srgbClr val="000000"/>
                </a:solidFill>
                <a:effectLst/>
                <a:latin typeface="ＭＳ 明朝" panose="02020609040205080304" pitchFamily="17" charset="-128"/>
                <a:ea typeface="メイリオ" panose="020B0604030504040204" pitchFamily="50" charset="-128"/>
                <a:cs typeface="ＭＳ 明朝" panose="02020609040205080304" pitchFamily="17" charset="-128"/>
              </a:rPr>
              <a:t>眼科医会において精度管理や医学研究のため活用させていただく場合がございます</a:t>
            </a:r>
            <a:r>
              <a:rPr lang="ja-JP" altLang="en-US" sz="1200" dirty="0">
                <a:solidFill>
                  <a:srgbClr val="000000"/>
                </a:solidFill>
                <a:latin typeface="ＭＳ 明朝" panose="02020609040205080304" pitchFamily="17" charset="-128"/>
                <a:ea typeface="メイリオ" panose="020B0604030504040204" pitchFamily="50" charset="-128"/>
                <a:cs typeface="ＭＳ 明朝" panose="02020609040205080304" pitchFamily="17" charset="-128"/>
              </a:rPr>
              <a:t>。</a:t>
            </a:r>
            <a:endParaRPr lang="ja-JP" altLang="ja-JP" sz="1200" dirty="0">
              <a:solidFill>
                <a:srgbClr val="000000"/>
              </a:solidFill>
              <a:effectLst/>
              <a:latin typeface="ＭＳ 明朝" panose="02020609040205080304" pitchFamily="17" charset="-128"/>
              <a:ea typeface="ＭＳ 明朝" panose="02020609040205080304" pitchFamily="17" charset="-128"/>
              <a:cs typeface="ＭＳ 明朝" panose="02020609040205080304" pitchFamily="17" charset="-128"/>
            </a:endParaRPr>
          </a:p>
        </p:txBody>
      </p:sp>
      <p:sp>
        <p:nvSpPr>
          <p:cNvPr id="3" name="Rectangle 3"/>
          <p:cNvSpPr>
            <a:spLocks noChangeArrowheads="1"/>
          </p:cNvSpPr>
          <p:nvPr/>
        </p:nvSpPr>
        <p:spPr bwMode="auto">
          <a:xfrm>
            <a:off x="382031" y="3569618"/>
            <a:ext cx="6795612" cy="46633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19" rIns="91440" bIns="45719"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defTabSz="914542">
              <a:defRPr/>
            </a:pPr>
            <a:r>
              <a:rPr kumimoji="0" lang="ja-JP" altLang="ja-JP" sz="1101" b="1" dirty="0">
                <a:solidFill>
                  <a:prstClr val="black"/>
                </a:solidFill>
                <a:latin typeface="Century" panose="02040604050505020304" pitchFamily="18" charset="0"/>
                <a:ea typeface="ＪＳ平成明朝体W3" panose="02020309010101010101" pitchFamily="49" charset="-122"/>
                <a:cs typeface="Times New Roman" panose="02020603050405020304" pitchFamily="18" charset="0"/>
              </a:rPr>
              <a:t>　　　　　　　　</a:t>
            </a:r>
            <a:endParaRPr kumimoji="0" lang="ja-JP" altLang="ja-JP" sz="600" dirty="0">
              <a:solidFill>
                <a:srgbClr val="000000"/>
              </a:solidFill>
              <a:latin typeface="メイリオ" panose="020B0604030504040204" pitchFamily="50" charset="-128"/>
              <a:ea typeface="メイリオ" panose="020B0604030504040204" pitchFamily="50" charset="-128"/>
              <a:cs typeface="HG丸ｺﾞｼｯｸM-PRO"/>
            </a:endParaRPr>
          </a:p>
          <a:p>
            <a:pPr algn="ctr" defTabSz="914542">
              <a:defRPr/>
            </a:pPr>
            <a:r>
              <a:rPr kumimoji="0" lang="ja-JP" altLang="ja-JP" sz="1800" b="1" dirty="0">
                <a:solidFill>
                  <a:srgbClr val="000000"/>
                </a:solidFill>
                <a:latin typeface="メイリオ" panose="020B0604030504040204" pitchFamily="50" charset="-128"/>
                <a:ea typeface="メイリオ" panose="020B0604030504040204" pitchFamily="50" charset="-128"/>
                <a:cs typeface="HG丸ｺﾞｼｯｸM-PRO"/>
              </a:rPr>
              <a:t>同　意　書</a:t>
            </a:r>
            <a:endParaRPr kumimoji="0" lang="en-US" altLang="ja-JP" sz="18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　</a:t>
            </a:r>
          </a:p>
          <a:p>
            <a:pPr defTabSz="914542">
              <a:defRPr/>
            </a:pP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私は、子どもの健康管理や精度管理を検討するために、</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上記について</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承諾します。</a:t>
            </a:r>
          </a:p>
          <a:p>
            <a:pPr defTabSz="914542">
              <a:defRPr/>
            </a:pPr>
            <a:endParaRPr kumimoji="0" lang="en-US" altLang="ja-JP" sz="14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　</a:t>
            </a:r>
          </a:p>
          <a:p>
            <a:pPr defTabSz="914542">
              <a:defRPr/>
            </a:pP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西暦　</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年　　</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月　</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　日</a:t>
            </a: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ja-JP" sz="1200" u="sng" dirty="0">
                <a:solidFill>
                  <a:srgbClr val="000000"/>
                </a:solidFill>
                <a:latin typeface="メイリオ" panose="020B0604030504040204" pitchFamily="50" charset="-128"/>
                <a:ea typeface="メイリオ" panose="020B0604030504040204" pitchFamily="50" charset="-128"/>
                <a:cs typeface="HG丸ｺﾞｼｯｸM-PRO"/>
              </a:rPr>
              <a:t>保護者署名　　　　　　　　</a:t>
            </a:r>
            <a:r>
              <a:rPr kumimoji="0" lang="ja-JP" altLang="en-US" sz="1200" u="sng"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ja-JP" sz="1200" u="sng"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en-US" sz="1200" u="sng"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ja-JP" sz="1200" u="sng" dirty="0">
                <a:solidFill>
                  <a:srgbClr val="000000"/>
                </a:solidFill>
                <a:latin typeface="メイリオ" panose="020B0604030504040204" pitchFamily="50" charset="-128"/>
                <a:ea typeface="メイリオ" panose="020B0604030504040204" pitchFamily="50" charset="-128"/>
                <a:cs typeface="HG丸ｺﾞｼｯｸM-PRO"/>
              </a:rPr>
              <a:t>　　</a:t>
            </a:r>
            <a:r>
              <a:rPr kumimoji="0" lang="en-US" altLang="ja-JP" sz="1200" u="sng" dirty="0">
                <a:solidFill>
                  <a:srgbClr val="000000"/>
                </a:solidFill>
                <a:latin typeface="メイリオ" panose="020B0604030504040204" pitchFamily="50" charset="-128"/>
                <a:ea typeface="メイリオ" panose="020B0604030504040204" pitchFamily="50" charset="-128"/>
                <a:cs typeface="HG丸ｺﾞｼｯｸM-PRO"/>
              </a:rPr>
              <a:t>(</a:t>
            </a:r>
            <a:r>
              <a:rPr kumimoji="0" lang="ja-JP" altLang="ja-JP" sz="1200" u="sng" dirty="0">
                <a:solidFill>
                  <a:srgbClr val="000000"/>
                </a:solidFill>
                <a:latin typeface="メイリオ" panose="020B0604030504040204" pitchFamily="50" charset="-128"/>
                <a:ea typeface="メイリオ" panose="020B0604030504040204" pitchFamily="50" charset="-128"/>
                <a:cs typeface="HG丸ｺﾞｼｯｸM-PRO"/>
              </a:rPr>
              <a:t>対象児との続柄）</a:t>
            </a:r>
          </a:p>
          <a:p>
            <a:pPr defTabSz="914542">
              <a:defRPr/>
            </a:pPr>
            <a:endParaRPr kumimoji="0" lang="ja-JP" altLang="ja-JP" sz="1200" u="sng"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en-US" sz="1200" u="sng" dirty="0">
                <a:solidFill>
                  <a:srgbClr val="000000"/>
                </a:solidFill>
                <a:latin typeface="メイリオ" panose="020B0604030504040204" pitchFamily="50" charset="-128"/>
                <a:ea typeface="メイリオ" panose="020B0604030504040204" pitchFamily="50" charset="-128"/>
                <a:cs typeface="HG丸ｺﾞｼｯｸM-PRO"/>
              </a:rPr>
              <a:t>対象児名　　　　　　　　　　　　　　     </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 ）　</a:t>
            </a: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　</a:t>
            </a:r>
          </a:p>
          <a:p>
            <a:pPr defTabSz="914542">
              <a:defRPr/>
            </a:pP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○○市町村長　殿</a:t>
            </a: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endParaRPr kumimoji="0" lang="en-US" altLang="ja-JP" sz="1200" dirty="0">
              <a:solidFill>
                <a:srgbClr val="000000"/>
              </a:solidFill>
              <a:latin typeface="メイリオ" panose="020B0604030504040204" pitchFamily="50" charset="-128"/>
              <a:ea typeface="メイリオ" panose="020B0604030504040204" pitchFamily="50" charset="-128"/>
              <a:cs typeface="HG丸ｺﾞｼｯｸM-PRO"/>
            </a:endParaRPr>
          </a:p>
          <a:p>
            <a:pPr defTabSz="914542">
              <a:defRPr/>
            </a:pP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〔受診日：</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西暦</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ja-JP" sz="1200" dirty="0">
                <a:solidFill>
                  <a:srgbClr val="000000"/>
                </a:solidFill>
                <a:latin typeface="メイリオ" panose="020B0604030504040204" pitchFamily="50" charset="-128"/>
                <a:ea typeface="メイリオ" panose="020B0604030504040204" pitchFamily="50" charset="-128"/>
                <a:cs typeface="HG丸ｺﾞｼｯｸM-PRO"/>
              </a:rPr>
              <a:t>年　　月　　日〕〔健診番号：　　　児氏名：</a:t>
            </a:r>
            <a:r>
              <a:rPr kumimoji="0" lang="ja-JP" altLang="en-US" sz="1200" dirty="0">
                <a:solidFill>
                  <a:srgbClr val="000000"/>
                </a:solidFill>
                <a:latin typeface="メイリオ" panose="020B0604030504040204" pitchFamily="50" charset="-128"/>
                <a:ea typeface="メイリオ" panose="020B0604030504040204" pitchFamily="50" charset="-128"/>
                <a:cs typeface="HG丸ｺﾞｼｯｸM-PRO"/>
              </a:rPr>
              <a:t>　　　　　　</a:t>
            </a:r>
            <a:r>
              <a:rPr kumimoji="0" lang="ja-JP" altLang="ja-JP" sz="1403" dirty="0">
                <a:solidFill>
                  <a:srgbClr val="000000"/>
                </a:solidFill>
                <a:latin typeface="メイリオ" panose="020B0604030504040204" pitchFamily="50" charset="-128"/>
                <a:ea typeface="メイリオ" panose="020B0604030504040204" pitchFamily="50" charset="-128"/>
                <a:cs typeface="HG丸ｺﾞｼｯｸM-PRO"/>
              </a:rPr>
              <a:t>　　〕</a:t>
            </a:r>
          </a:p>
        </p:txBody>
      </p:sp>
      <p:cxnSp>
        <p:nvCxnSpPr>
          <p:cNvPr id="6" name="直線コネクタ 5">
            <a:extLst>
              <a:ext uri="{FF2B5EF4-FFF2-40B4-BE49-F238E27FC236}">
                <a16:creationId xmlns:a16="http://schemas.microsoft.com/office/drawing/2014/main" id="{30A841EB-8632-4F91-9022-4800D2AEC71A}"/>
              </a:ext>
            </a:extLst>
          </p:cNvPr>
          <p:cNvCxnSpPr/>
          <p:nvPr/>
        </p:nvCxnSpPr>
        <p:spPr>
          <a:xfrm>
            <a:off x="287889" y="3101047"/>
            <a:ext cx="6983896" cy="0"/>
          </a:xfrm>
          <a:prstGeom prst="line">
            <a:avLst/>
          </a:prstGeom>
          <a:ln w="9525" cap="flat" cmpd="sng" algn="ctr">
            <a:solidFill>
              <a:schemeClr val="dk1"/>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テキスト ボックス 10">
            <a:extLst>
              <a:ext uri="{FF2B5EF4-FFF2-40B4-BE49-F238E27FC236}">
                <a16:creationId xmlns:a16="http://schemas.microsoft.com/office/drawing/2014/main" id="{4D16956A-B73A-4EFC-A65F-7568DE5E47EB}"/>
              </a:ext>
            </a:extLst>
          </p:cNvPr>
          <p:cNvSpPr txBox="1"/>
          <p:nvPr/>
        </p:nvSpPr>
        <p:spPr>
          <a:xfrm>
            <a:off x="1715513" y="588368"/>
            <a:ext cx="4126272" cy="338554"/>
          </a:xfrm>
          <a:prstGeom prst="rect">
            <a:avLst/>
          </a:prstGeom>
          <a:noFill/>
        </p:spPr>
        <p:txBody>
          <a:bodyPr wrap="square">
            <a:spAutoFit/>
          </a:bodyPr>
          <a:lstStyle/>
          <a:p>
            <a:pPr algn="ctr"/>
            <a:r>
              <a:rPr lang="ja-JP" altLang="en-US" sz="1600"/>
              <a:t>視覚検査</a:t>
            </a:r>
            <a:r>
              <a:rPr lang="ja-JP" altLang="en-US" sz="1600" dirty="0"/>
              <a:t>情報の管理についてのお知らせ</a:t>
            </a:r>
          </a:p>
        </p:txBody>
      </p:sp>
      <p:sp>
        <p:nvSpPr>
          <p:cNvPr id="4" name="正方形/長方形 3">
            <a:extLst>
              <a:ext uri="{FF2B5EF4-FFF2-40B4-BE49-F238E27FC236}">
                <a16:creationId xmlns:a16="http://schemas.microsoft.com/office/drawing/2014/main" id="{8748ADF2-E61F-7479-711F-C714F3A02084}"/>
              </a:ext>
            </a:extLst>
          </p:cNvPr>
          <p:cNvSpPr/>
          <p:nvPr/>
        </p:nvSpPr>
        <p:spPr>
          <a:xfrm>
            <a:off x="0" y="25399"/>
            <a:ext cx="7559675" cy="10666413"/>
          </a:xfrm>
          <a:prstGeom prst="rect">
            <a:avLst/>
          </a:prstGeom>
          <a:no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55295CBA-BB5F-0708-DBAA-915EA5DA20EC}"/>
              </a:ext>
            </a:extLst>
          </p:cNvPr>
          <p:cNvSpPr/>
          <p:nvPr/>
        </p:nvSpPr>
        <p:spPr>
          <a:xfrm>
            <a:off x="5650992" y="2540093"/>
            <a:ext cx="585216" cy="367699"/>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470633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5">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5">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ln w="22225">
          <a:solidFill>
            <a:schemeClr val="tx1"/>
          </a:solidFill>
          <a:headEnd type="none"/>
          <a:tailEnd type="none"/>
        </a:ln>
        <a:effectLst/>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26405</TotalTime>
  <Words>169</Words>
  <Application>Microsoft Macintosh PowerPoint</Application>
  <PresentationFormat>ユーザー設定</PresentationFormat>
  <Paragraphs>27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vt:i4>
      </vt:variant>
    </vt:vector>
  </HeadingPairs>
  <TitlesOfParts>
    <vt:vector size="8" baseType="lpstr">
      <vt:lpstr>ＭＳ 明朝</vt:lpstr>
      <vt:lpstr>メイリオ</vt:lpstr>
      <vt:lpstr>Arial</vt:lpstr>
      <vt:lpstr>Calibri</vt:lpstr>
      <vt:lpstr>Century</vt:lpstr>
      <vt:lpstr>Office テーマ</vt:lpstr>
      <vt:lpstr>4_ホワイト</vt:lpstr>
      <vt:lpstr>PowerPoint プレゼンテーション</vt:lpstr>
    </vt:vector>
  </TitlesOfParts>
  <Company>群馬県</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板倉麻理子</dc:creator>
  <cp:lastModifiedBy>Yoshimi Tomine</cp:lastModifiedBy>
  <cp:revision>378</cp:revision>
  <cp:lastPrinted>2021-12-18T16:15:19Z</cp:lastPrinted>
  <dcterms:created xsi:type="dcterms:W3CDTF">2017-08-08T01:12:10Z</dcterms:created>
  <dcterms:modified xsi:type="dcterms:W3CDTF">2023-03-26T05:42:27Z</dcterms:modified>
</cp:coreProperties>
</file>