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3696" r:id="rId2"/>
  </p:sldMasterIdLst>
  <p:notesMasterIdLst>
    <p:notesMasterId r:id="rId4"/>
  </p:notesMasterIdLst>
  <p:sldIdLst>
    <p:sldId id="3005" r:id="rId3"/>
  </p:sldIdLst>
  <p:sldSz cx="7559675" cy="10691813"/>
  <p:notesSz cx="6888163" cy="10018713"/>
  <p:defaultTextStyle>
    <a:defPPr>
      <a:defRPr lang="ja-JP"/>
    </a:defPPr>
    <a:lvl1pPr marL="0" algn="l" defTabSz="995482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42" algn="l" defTabSz="995482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482" algn="l" defTabSz="995482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24" algn="l" defTabSz="995482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0964" algn="l" defTabSz="995482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706" algn="l" defTabSz="995482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447" algn="l" defTabSz="995482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188" algn="l" defTabSz="995482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1930" algn="l" defTabSz="995482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41" userDrawn="1">
          <p15:clr>
            <a:srgbClr val="A4A3A4"/>
          </p15:clr>
        </p15:guide>
        <p15:guide id="2" pos="23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01" autoAdjust="0"/>
  </p:normalViewPr>
  <p:slideViewPr>
    <p:cSldViewPr snapToGrid="0">
      <p:cViewPr varScale="1">
        <p:scale>
          <a:sx n="69" d="100"/>
          <a:sy n="69" d="100"/>
        </p:scale>
        <p:origin x="456" y="66"/>
      </p:cViewPr>
      <p:guideLst>
        <p:guide orient="horz" pos="3341"/>
        <p:guide pos="235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83" d="100"/>
        <a:sy n="283" d="100"/>
      </p:scale>
      <p:origin x="0" y="-1448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84871" cy="502676"/>
          </a:xfrm>
          <a:prstGeom prst="rect">
            <a:avLst/>
          </a:prstGeom>
        </p:spPr>
        <p:txBody>
          <a:bodyPr vert="horz" lIns="96593" tIns="48297" rIns="96593" bIns="4829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1" cy="502676"/>
          </a:xfrm>
          <a:prstGeom prst="rect">
            <a:avLst/>
          </a:prstGeom>
        </p:spPr>
        <p:txBody>
          <a:bodyPr vert="horz" lIns="96593" tIns="48297" rIns="96593" bIns="48297" rtlCol="0"/>
          <a:lstStyle>
            <a:lvl1pPr algn="r">
              <a:defRPr sz="1300"/>
            </a:lvl1pPr>
          </a:lstStyle>
          <a:p>
            <a:fld id="{C81A6481-1F86-4680-9095-17A7A2AABA04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7900" y="1252538"/>
            <a:ext cx="23923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93" tIns="48297" rIns="96593" bIns="4829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8" y="4821506"/>
            <a:ext cx="5510530" cy="3944869"/>
          </a:xfrm>
          <a:prstGeom prst="rect">
            <a:avLst/>
          </a:prstGeom>
        </p:spPr>
        <p:txBody>
          <a:bodyPr vert="horz" lIns="96593" tIns="48297" rIns="96593" bIns="4829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516040"/>
            <a:ext cx="2984871" cy="502674"/>
          </a:xfrm>
          <a:prstGeom prst="rect">
            <a:avLst/>
          </a:prstGeom>
        </p:spPr>
        <p:txBody>
          <a:bodyPr vert="horz" lIns="96593" tIns="48297" rIns="96593" bIns="4829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9" y="9516040"/>
            <a:ext cx="2984871" cy="502674"/>
          </a:xfrm>
          <a:prstGeom prst="rect">
            <a:avLst/>
          </a:prstGeom>
        </p:spPr>
        <p:txBody>
          <a:bodyPr vert="horz" lIns="96593" tIns="48297" rIns="96593" bIns="48297" rtlCol="0" anchor="b"/>
          <a:lstStyle>
            <a:lvl1pPr algn="r">
              <a:defRPr sz="1300"/>
            </a:lvl1pPr>
          </a:lstStyle>
          <a:p>
            <a:fld id="{0D332505-A861-4E10-B93E-FC677ED53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35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482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42" algn="l" defTabSz="995482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482" algn="l" defTabSz="995482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24" algn="l" defTabSz="995482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0964" algn="l" defTabSz="995482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06" algn="l" defTabSz="995482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447" algn="l" defTabSz="995482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188" algn="l" defTabSz="995482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1930" algn="l" defTabSz="995482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22475" y="828675"/>
            <a:ext cx="2928938" cy="41417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2608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4960" y="1749800"/>
            <a:ext cx="5669756" cy="3722335"/>
          </a:xfrm>
        </p:spPr>
        <p:txBody>
          <a:bodyPr anchor="b"/>
          <a:lstStyle>
            <a:lvl1pPr algn="ctr">
              <a:defRPr sz="800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44960" y="5615680"/>
            <a:ext cx="5669756" cy="2581380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701" indent="0" algn="ctr">
              <a:buNone/>
              <a:defRPr sz="2668"/>
            </a:lvl2pPr>
            <a:lvl3pPr marL="1219403" indent="0" algn="ctr">
              <a:buNone/>
              <a:defRPr sz="2402"/>
            </a:lvl3pPr>
            <a:lvl4pPr marL="1829105" indent="0" algn="ctr">
              <a:buNone/>
              <a:defRPr sz="2133"/>
            </a:lvl4pPr>
            <a:lvl5pPr marL="2438807" indent="0" algn="ctr">
              <a:buNone/>
              <a:defRPr sz="2133"/>
            </a:lvl5pPr>
            <a:lvl6pPr marL="3048505" indent="0" algn="ctr">
              <a:buNone/>
              <a:defRPr sz="2133"/>
            </a:lvl6pPr>
            <a:lvl7pPr marL="3658206" indent="0" algn="ctr">
              <a:buNone/>
              <a:defRPr sz="2133"/>
            </a:lvl7pPr>
            <a:lvl8pPr marL="4267913" indent="0" algn="ctr">
              <a:buNone/>
              <a:defRPr sz="2133"/>
            </a:lvl8pPr>
            <a:lvl9pPr marL="4877612" indent="0" algn="ctr">
              <a:buNone/>
              <a:defRPr sz="2133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55DA-48E2-4608-B1EF-14D5FF29E9D9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0FC3-4D26-4AD5-86F3-528BA2A012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598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55DA-48E2-4608-B1EF-14D5FF29E9D9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0FC3-4D26-4AD5-86F3-528BA2A012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5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09892" y="569244"/>
            <a:ext cx="1630055" cy="90608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9727" y="569244"/>
            <a:ext cx="4795669" cy="90608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55DA-48E2-4608-B1EF-14D5FF29E9D9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0FC3-4D26-4AD5-86F3-528BA2A012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7545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976" y="3321402"/>
            <a:ext cx="6425724" cy="229181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951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9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8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513C8-F232-4171-A36C-FA176B50585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413E-8B8E-374C-8EE4-1A0D5418EF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951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4804D-8A2F-4E69-90E9-B42D46E10C5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413E-8B8E-374C-8EE4-1A0D5418EF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700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162" y="6870487"/>
            <a:ext cx="6425724" cy="2123513"/>
          </a:xfrm>
        </p:spPr>
        <p:txBody>
          <a:bodyPr anchor="t"/>
          <a:lstStyle>
            <a:lvl1pPr algn="l">
              <a:defRPr sz="400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162" y="4531660"/>
            <a:ext cx="6425724" cy="233883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73" indent="0">
              <a:buNone/>
              <a:defRPr sz="1797">
                <a:solidFill>
                  <a:schemeClr val="tx1">
                    <a:tint val="75000"/>
                  </a:schemeClr>
                </a:solidFill>
              </a:defRPr>
            </a:lvl2pPr>
            <a:lvl3pPr marL="914542" indent="0">
              <a:buNone/>
              <a:defRPr sz="1601">
                <a:solidFill>
                  <a:schemeClr val="tx1">
                    <a:tint val="75000"/>
                  </a:schemeClr>
                </a:solidFill>
              </a:defRPr>
            </a:lvl3pPr>
            <a:lvl4pPr marL="1371809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82908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2863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743624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320089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65816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1E533-6811-41BC-8983-A2C9A4C87C7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413E-8B8E-374C-8EE4-1A0D5418EF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54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490" y="3326344"/>
            <a:ext cx="2488394" cy="9407311"/>
          </a:xfrm>
        </p:spPr>
        <p:txBody>
          <a:bodyPr/>
          <a:lstStyle>
            <a:lvl1pPr>
              <a:defRPr sz="2799"/>
            </a:lvl1pPr>
            <a:lvl2pPr>
              <a:defRPr sz="2402"/>
            </a:lvl2pPr>
            <a:lvl3pPr>
              <a:defRPr sz="2000"/>
            </a:lvl3pPr>
            <a:lvl4pPr>
              <a:defRPr sz="1797"/>
            </a:lvl4pPr>
            <a:lvl5pPr>
              <a:defRPr sz="1797"/>
            </a:lvl5pPr>
            <a:lvl6pPr>
              <a:defRPr sz="1797"/>
            </a:lvl6pPr>
            <a:lvl7pPr>
              <a:defRPr sz="1797"/>
            </a:lvl7pPr>
            <a:lvl8pPr>
              <a:defRPr sz="1797"/>
            </a:lvl8pPr>
            <a:lvl9pPr>
              <a:defRPr sz="179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7878" y="3326344"/>
            <a:ext cx="2488394" cy="9407311"/>
          </a:xfrm>
        </p:spPr>
        <p:txBody>
          <a:bodyPr/>
          <a:lstStyle>
            <a:lvl1pPr>
              <a:defRPr sz="2799"/>
            </a:lvl1pPr>
            <a:lvl2pPr>
              <a:defRPr sz="2402"/>
            </a:lvl2pPr>
            <a:lvl3pPr>
              <a:defRPr sz="2000"/>
            </a:lvl3pPr>
            <a:lvl4pPr>
              <a:defRPr sz="1797"/>
            </a:lvl4pPr>
            <a:lvl5pPr>
              <a:defRPr sz="1797"/>
            </a:lvl5pPr>
            <a:lvl6pPr>
              <a:defRPr sz="1797"/>
            </a:lvl6pPr>
            <a:lvl7pPr>
              <a:defRPr sz="1797"/>
            </a:lvl7pPr>
            <a:lvl8pPr>
              <a:defRPr sz="1797"/>
            </a:lvl8pPr>
            <a:lvl9pPr>
              <a:defRPr sz="179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7FE0A-3093-44DC-AAA8-D6B7B3F5069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413E-8B8E-374C-8EE4-1A0D5418EF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726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90" y="2393285"/>
            <a:ext cx="3340168" cy="997407"/>
          </a:xfrm>
        </p:spPr>
        <p:txBody>
          <a:bodyPr anchor="b"/>
          <a:lstStyle>
            <a:lvl1pPr marL="0" indent="0">
              <a:buNone/>
              <a:defRPr sz="2402" b="1"/>
            </a:lvl1pPr>
            <a:lvl2pPr marL="457273" indent="0">
              <a:buNone/>
              <a:defRPr sz="2000" b="1"/>
            </a:lvl2pPr>
            <a:lvl3pPr marL="914542" indent="0">
              <a:buNone/>
              <a:defRPr sz="1797" b="1"/>
            </a:lvl3pPr>
            <a:lvl4pPr marL="1371809" indent="0">
              <a:buNone/>
              <a:defRPr sz="1601" b="1"/>
            </a:lvl4pPr>
            <a:lvl5pPr marL="1829083" indent="0">
              <a:buNone/>
              <a:defRPr sz="1601" b="1"/>
            </a:lvl5pPr>
            <a:lvl6pPr marL="2286351" indent="0">
              <a:buNone/>
              <a:defRPr sz="1601" b="1"/>
            </a:lvl6pPr>
            <a:lvl7pPr marL="2743624" indent="0">
              <a:buNone/>
              <a:defRPr sz="1601" b="1"/>
            </a:lvl7pPr>
            <a:lvl8pPr marL="3200892" indent="0">
              <a:buNone/>
              <a:defRPr sz="1601" b="1"/>
            </a:lvl8pPr>
            <a:lvl9pPr marL="3658160" indent="0">
              <a:buNone/>
              <a:defRPr sz="160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990" y="3390691"/>
            <a:ext cx="3340168" cy="6160168"/>
          </a:xfrm>
        </p:spPr>
        <p:txBody>
          <a:bodyPr/>
          <a:lstStyle>
            <a:lvl1pPr>
              <a:defRPr sz="2402"/>
            </a:lvl1pPr>
            <a:lvl2pPr>
              <a:defRPr sz="2000"/>
            </a:lvl2pPr>
            <a:lvl3pPr>
              <a:defRPr sz="1797"/>
            </a:lvl3pPr>
            <a:lvl4pPr>
              <a:defRPr sz="1601"/>
            </a:lvl4pPr>
            <a:lvl5pPr>
              <a:defRPr sz="1601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0223" y="2393285"/>
            <a:ext cx="3341481" cy="997407"/>
          </a:xfrm>
        </p:spPr>
        <p:txBody>
          <a:bodyPr anchor="b"/>
          <a:lstStyle>
            <a:lvl1pPr marL="0" indent="0">
              <a:buNone/>
              <a:defRPr sz="2402" b="1"/>
            </a:lvl1pPr>
            <a:lvl2pPr marL="457273" indent="0">
              <a:buNone/>
              <a:defRPr sz="2000" b="1"/>
            </a:lvl2pPr>
            <a:lvl3pPr marL="914542" indent="0">
              <a:buNone/>
              <a:defRPr sz="1797" b="1"/>
            </a:lvl3pPr>
            <a:lvl4pPr marL="1371809" indent="0">
              <a:buNone/>
              <a:defRPr sz="1601" b="1"/>
            </a:lvl4pPr>
            <a:lvl5pPr marL="1829083" indent="0">
              <a:buNone/>
              <a:defRPr sz="1601" b="1"/>
            </a:lvl5pPr>
            <a:lvl6pPr marL="2286351" indent="0">
              <a:buNone/>
              <a:defRPr sz="1601" b="1"/>
            </a:lvl6pPr>
            <a:lvl7pPr marL="2743624" indent="0">
              <a:buNone/>
              <a:defRPr sz="1601" b="1"/>
            </a:lvl7pPr>
            <a:lvl8pPr marL="3200892" indent="0">
              <a:buNone/>
              <a:defRPr sz="1601" b="1"/>
            </a:lvl8pPr>
            <a:lvl9pPr marL="3658160" indent="0">
              <a:buNone/>
              <a:defRPr sz="160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0223" y="3390691"/>
            <a:ext cx="3341481" cy="6160168"/>
          </a:xfrm>
        </p:spPr>
        <p:txBody>
          <a:bodyPr/>
          <a:lstStyle>
            <a:lvl1pPr>
              <a:defRPr sz="2402"/>
            </a:lvl1pPr>
            <a:lvl2pPr>
              <a:defRPr sz="2000"/>
            </a:lvl2pPr>
            <a:lvl3pPr>
              <a:defRPr sz="1797"/>
            </a:lvl3pPr>
            <a:lvl4pPr>
              <a:defRPr sz="1601"/>
            </a:lvl4pPr>
            <a:lvl5pPr>
              <a:defRPr sz="1601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E2252-4047-4835-B769-137AEC38312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413E-8B8E-374C-8EE4-1A0D5418EF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161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905B5-0DE0-4298-BB39-5138DE34D1A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413E-8B8E-374C-8EE4-1A0D5418EF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4389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E7CA1-5D03-4DCA-9CB0-38DD237E270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413E-8B8E-374C-8EE4-1A0D5418EF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9952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94" y="425696"/>
            <a:ext cx="2487081" cy="18116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5633" y="425705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799"/>
            </a:lvl2pPr>
            <a:lvl3pPr>
              <a:defRPr sz="2402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7994" y="2237371"/>
            <a:ext cx="2487081" cy="7313498"/>
          </a:xfrm>
        </p:spPr>
        <p:txBody>
          <a:bodyPr/>
          <a:lstStyle>
            <a:lvl1pPr marL="0" indent="0">
              <a:buNone/>
              <a:defRPr sz="1403"/>
            </a:lvl1pPr>
            <a:lvl2pPr marL="457273" indent="0">
              <a:buNone/>
              <a:defRPr sz="1200"/>
            </a:lvl2pPr>
            <a:lvl3pPr marL="914542" indent="0">
              <a:buNone/>
              <a:defRPr sz="1001"/>
            </a:lvl3pPr>
            <a:lvl4pPr marL="1371809" indent="0">
              <a:buNone/>
              <a:defRPr sz="902"/>
            </a:lvl4pPr>
            <a:lvl5pPr marL="1829083" indent="0">
              <a:buNone/>
              <a:defRPr sz="902"/>
            </a:lvl5pPr>
            <a:lvl6pPr marL="2286351" indent="0">
              <a:buNone/>
              <a:defRPr sz="902"/>
            </a:lvl6pPr>
            <a:lvl7pPr marL="2743624" indent="0">
              <a:buNone/>
              <a:defRPr sz="902"/>
            </a:lvl7pPr>
            <a:lvl8pPr marL="3200892" indent="0">
              <a:buNone/>
              <a:defRPr sz="902"/>
            </a:lvl8pPr>
            <a:lvl9pPr marL="3658160" indent="0">
              <a:buNone/>
              <a:defRPr sz="90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56D7-7BC6-41C5-A9F3-FC567A5A6AA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413E-8B8E-374C-8EE4-1A0D5418EF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294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55DA-48E2-4608-B1EF-14D5FF29E9D9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0FC3-4D26-4AD5-86F3-528BA2A012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98295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749" y="7484273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749" y="955335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73" indent="0">
              <a:buNone/>
              <a:defRPr sz="2799"/>
            </a:lvl2pPr>
            <a:lvl3pPr marL="914542" indent="0">
              <a:buNone/>
              <a:defRPr sz="2402"/>
            </a:lvl3pPr>
            <a:lvl4pPr marL="1371809" indent="0">
              <a:buNone/>
              <a:defRPr sz="2000"/>
            </a:lvl4pPr>
            <a:lvl5pPr marL="1829083" indent="0">
              <a:buNone/>
              <a:defRPr sz="2000"/>
            </a:lvl5pPr>
            <a:lvl6pPr marL="2286351" indent="0">
              <a:buNone/>
              <a:defRPr sz="2000"/>
            </a:lvl6pPr>
            <a:lvl7pPr marL="2743624" indent="0">
              <a:buNone/>
              <a:defRPr sz="2000"/>
            </a:lvl7pPr>
            <a:lvl8pPr marL="3200892" indent="0">
              <a:buNone/>
              <a:defRPr sz="2000"/>
            </a:lvl8pPr>
            <a:lvl9pPr marL="365816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1749" y="8367833"/>
            <a:ext cx="4535805" cy="1254804"/>
          </a:xfrm>
        </p:spPr>
        <p:txBody>
          <a:bodyPr/>
          <a:lstStyle>
            <a:lvl1pPr marL="0" indent="0">
              <a:buNone/>
              <a:defRPr sz="1403"/>
            </a:lvl1pPr>
            <a:lvl2pPr marL="457273" indent="0">
              <a:buNone/>
              <a:defRPr sz="1200"/>
            </a:lvl2pPr>
            <a:lvl3pPr marL="914542" indent="0">
              <a:buNone/>
              <a:defRPr sz="1001"/>
            </a:lvl3pPr>
            <a:lvl4pPr marL="1371809" indent="0">
              <a:buNone/>
              <a:defRPr sz="902"/>
            </a:lvl4pPr>
            <a:lvl5pPr marL="1829083" indent="0">
              <a:buNone/>
              <a:defRPr sz="902"/>
            </a:lvl5pPr>
            <a:lvl6pPr marL="2286351" indent="0">
              <a:buNone/>
              <a:defRPr sz="902"/>
            </a:lvl6pPr>
            <a:lvl7pPr marL="2743624" indent="0">
              <a:buNone/>
              <a:defRPr sz="902"/>
            </a:lvl7pPr>
            <a:lvl8pPr marL="3200892" indent="0">
              <a:buNone/>
              <a:defRPr sz="902"/>
            </a:lvl8pPr>
            <a:lvl9pPr marL="3658160" indent="0">
              <a:buNone/>
              <a:defRPr sz="90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9576B-4B5D-46FA-93AE-2D610EBB0E0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413E-8B8E-374C-8EE4-1A0D5418EF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714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03ABE-1968-4865-BA7E-C7CB3D55AF3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413E-8B8E-374C-8EE4-1A0D5418EF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4365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0579" y="571717"/>
            <a:ext cx="1275697" cy="1216193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495" y="571717"/>
            <a:ext cx="3701091" cy="1216193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37FFF-28EE-48F3-82C6-30A6E8DDDB6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4413E-8B8E-374C-8EE4-1A0D5418EF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052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5792" y="2665536"/>
            <a:ext cx="6520221" cy="4447496"/>
          </a:xfrm>
        </p:spPr>
        <p:txBody>
          <a:bodyPr anchor="b"/>
          <a:lstStyle>
            <a:lvl1pPr>
              <a:defRPr sz="800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5792" y="7155115"/>
            <a:ext cx="6520221" cy="2338832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701" indent="0">
              <a:buNone/>
              <a:defRPr sz="2668">
                <a:solidFill>
                  <a:schemeClr val="tx1">
                    <a:tint val="75000"/>
                  </a:schemeClr>
                </a:solidFill>
              </a:defRPr>
            </a:lvl2pPr>
            <a:lvl3pPr marL="1219403" indent="0">
              <a:buNone/>
              <a:defRPr sz="2402">
                <a:solidFill>
                  <a:schemeClr val="tx1">
                    <a:tint val="75000"/>
                  </a:schemeClr>
                </a:solidFill>
              </a:defRPr>
            </a:lvl3pPr>
            <a:lvl4pPr marL="182910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807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8505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8206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91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7612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55DA-48E2-4608-B1EF-14D5FF29E9D9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0FC3-4D26-4AD5-86F3-528BA2A012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699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9729" y="2846200"/>
            <a:ext cx="3212862" cy="678385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27087" y="2846200"/>
            <a:ext cx="3212862" cy="678385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55DA-48E2-4608-B1EF-14D5FF29E9D9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0FC3-4D26-4AD5-86F3-528BA2A012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221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12" y="569247"/>
            <a:ext cx="6520221" cy="206659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0717" y="2620982"/>
            <a:ext cx="3198097" cy="128450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701" indent="0">
              <a:buNone/>
              <a:defRPr sz="2668" b="1"/>
            </a:lvl2pPr>
            <a:lvl3pPr marL="1219403" indent="0">
              <a:buNone/>
              <a:defRPr sz="2402" b="1"/>
            </a:lvl3pPr>
            <a:lvl4pPr marL="1829105" indent="0">
              <a:buNone/>
              <a:defRPr sz="2133" b="1"/>
            </a:lvl4pPr>
            <a:lvl5pPr marL="2438807" indent="0">
              <a:buNone/>
              <a:defRPr sz="2133" b="1"/>
            </a:lvl5pPr>
            <a:lvl6pPr marL="3048505" indent="0">
              <a:buNone/>
              <a:defRPr sz="2133" b="1"/>
            </a:lvl6pPr>
            <a:lvl7pPr marL="3658206" indent="0">
              <a:buNone/>
              <a:defRPr sz="2133" b="1"/>
            </a:lvl7pPr>
            <a:lvl8pPr marL="4267913" indent="0">
              <a:buNone/>
              <a:defRPr sz="2133" b="1"/>
            </a:lvl8pPr>
            <a:lvl9pPr marL="4877612" indent="0">
              <a:buNone/>
              <a:defRPr sz="21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0717" y="3905486"/>
            <a:ext cx="3198097" cy="574437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27094" y="2620982"/>
            <a:ext cx="3213846" cy="1284502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701" indent="0">
              <a:buNone/>
              <a:defRPr sz="2668" b="1"/>
            </a:lvl2pPr>
            <a:lvl3pPr marL="1219403" indent="0">
              <a:buNone/>
              <a:defRPr sz="2402" b="1"/>
            </a:lvl3pPr>
            <a:lvl4pPr marL="1829105" indent="0">
              <a:buNone/>
              <a:defRPr sz="2133" b="1"/>
            </a:lvl4pPr>
            <a:lvl5pPr marL="2438807" indent="0">
              <a:buNone/>
              <a:defRPr sz="2133" b="1"/>
            </a:lvl5pPr>
            <a:lvl6pPr marL="3048505" indent="0">
              <a:buNone/>
              <a:defRPr sz="2133" b="1"/>
            </a:lvl6pPr>
            <a:lvl7pPr marL="3658206" indent="0">
              <a:buNone/>
              <a:defRPr sz="2133" b="1"/>
            </a:lvl7pPr>
            <a:lvl8pPr marL="4267913" indent="0">
              <a:buNone/>
              <a:defRPr sz="2133" b="1"/>
            </a:lvl8pPr>
            <a:lvl9pPr marL="4877612" indent="0">
              <a:buNone/>
              <a:defRPr sz="21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27094" y="3905486"/>
            <a:ext cx="3213846" cy="574437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55DA-48E2-4608-B1EF-14D5FF29E9D9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0FC3-4D26-4AD5-86F3-528BA2A012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723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55DA-48E2-4608-B1EF-14D5FF29E9D9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0FC3-4D26-4AD5-86F3-528BA2A012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87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55DA-48E2-4608-B1EF-14D5FF29E9D9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0FC3-4D26-4AD5-86F3-528BA2A012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858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21" y="712788"/>
            <a:ext cx="2438191" cy="2494756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3859" y="1539433"/>
            <a:ext cx="3827086" cy="7598118"/>
          </a:xfrm>
        </p:spPr>
        <p:txBody>
          <a:bodyPr/>
          <a:lstStyle>
            <a:lvl1pPr>
              <a:defRPr sz="4267"/>
            </a:lvl1pPr>
            <a:lvl2pPr>
              <a:defRPr sz="3735"/>
            </a:lvl2pPr>
            <a:lvl3pPr>
              <a:defRPr sz="3200"/>
            </a:lvl3pPr>
            <a:lvl4pPr>
              <a:defRPr sz="2668"/>
            </a:lvl4pPr>
            <a:lvl5pPr>
              <a:defRPr sz="2668"/>
            </a:lvl5pPr>
            <a:lvl6pPr>
              <a:defRPr sz="2668"/>
            </a:lvl6pPr>
            <a:lvl7pPr>
              <a:defRPr sz="2668"/>
            </a:lvl7pPr>
            <a:lvl8pPr>
              <a:defRPr sz="2668"/>
            </a:lvl8pPr>
            <a:lvl9pPr>
              <a:defRPr sz="266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721" y="3207544"/>
            <a:ext cx="2438191" cy="5942372"/>
          </a:xfrm>
        </p:spPr>
        <p:txBody>
          <a:bodyPr/>
          <a:lstStyle>
            <a:lvl1pPr marL="0" indent="0">
              <a:buNone/>
              <a:defRPr sz="2133"/>
            </a:lvl1pPr>
            <a:lvl2pPr marL="609701" indent="0">
              <a:buNone/>
              <a:defRPr sz="1869"/>
            </a:lvl2pPr>
            <a:lvl3pPr marL="1219403" indent="0">
              <a:buNone/>
              <a:defRPr sz="1601"/>
            </a:lvl3pPr>
            <a:lvl4pPr marL="1829105" indent="0">
              <a:buNone/>
              <a:defRPr sz="1335"/>
            </a:lvl4pPr>
            <a:lvl5pPr marL="2438807" indent="0">
              <a:buNone/>
              <a:defRPr sz="1335"/>
            </a:lvl5pPr>
            <a:lvl6pPr marL="3048505" indent="0">
              <a:buNone/>
              <a:defRPr sz="1335"/>
            </a:lvl6pPr>
            <a:lvl7pPr marL="3658206" indent="0">
              <a:buNone/>
              <a:defRPr sz="1335"/>
            </a:lvl7pPr>
            <a:lvl8pPr marL="4267913" indent="0">
              <a:buNone/>
              <a:defRPr sz="1335"/>
            </a:lvl8pPr>
            <a:lvl9pPr marL="4877612" indent="0">
              <a:buNone/>
              <a:defRPr sz="133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55DA-48E2-4608-B1EF-14D5FF29E9D9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0FC3-4D26-4AD5-86F3-528BA2A012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551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721" y="712788"/>
            <a:ext cx="2438191" cy="2494756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213859" y="1539433"/>
            <a:ext cx="3827086" cy="7598118"/>
          </a:xfrm>
        </p:spPr>
        <p:txBody>
          <a:bodyPr/>
          <a:lstStyle>
            <a:lvl1pPr marL="0" indent="0">
              <a:buNone/>
              <a:defRPr sz="4267"/>
            </a:lvl1pPr>
            <a:lvl2pPr marL="609701" indent="0">
              <a:buNone/>
              <a:defRPr sz="3735"/>
            </a:lvl2pPr>
            <a:lvl3pPr marL="1219403" indent="0">
              <a:buNone/>
              <a:defRPr sz="3200"/>
            </a:lvl3pPr>
            <a:lvl4pPr marL="1829105" indent="0">
              <a:buNone/>
              <a:defRPr sz="2668"/>
            </a:lvl4pPr>
            <a:lvl5pPr marL="2438807" indent="0">
              <a:buNone/>
              <a:defRPr sz="2668"/>
            </a:lvl5pPr>
            <a:lvl6pPr marL="3048505" indent="0">
              <a:buNone/>
              <a:defRPr sz="2668"/>
            </a:lvl6pPr>
            <a:lvl7pPr marL="3658206" indent="0">
              <a:buNone/>
              <a:defRPr sz="2668"/>
            </a:lvl7pPr>
            <a:lvl8pPr marL="4267913" indent="0">
              <a:buNone/>
              <a:defRPr sz="2668"/>
            </a:lvl8pPr>
            <a:lvl9pPr marL="4877612" indent="0">
              <a:buNone/>
              <a:defRPr sz="2668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721" y="3207544"/>
            <a:ext cx="2438191" cy="5942372"/>
          </a:xfrm>
        </p:spPr>
        <p:txBody>
          <a:bodyPr/>
          <a:lstStyle>
            <a:lvl1pPr marL="0" indent="0">
              <a:buNone/>
              <a:defRPr sz="2133"/>
            </a:lvl1pPr>
            <a:lvl2pPr marL="609701" indent="0">
              <a:buNone/>
              <a:defRPr sz="1869"/>
            </a:lvl2pPr>
            <a:lvl3pPr marL="1219403" indent="0">
              <a:buNone/>
              <a:defRPr sz="1601"/>
            </a:lvl3pPr>
            <a:lvl4pPr marL="1829105" indent="0">
              <a:buNone/>
              <a:defRPr sz="1335"/>
            </a:lvl4pPr>
            <a:lvl5pPr marL="2438807" indent="0">
              <a:buNone/>
              <a:defRPr sz="1335"/>
            </a:lvl5pPr>
            <a:lvl6pPr marL="3048505" indent="0">
              <a:buNone/>
              <a:defRPr sz="1335"/>
            </a:lvl6pPr>
            <a:lvl7pPr marL="3658206" indent="0">
              <a:buNone/>
              <a:defRPr sz="1335"/>
            </a:lvl7pPr>
            <a:lvl8pPr marL="4267913" indent="0">
              <a:buNone/>
              <a:defRPr sz="1335"/>
            </a:lvl8pPr>
            <a:lvl9pPr marL="4877612" indent="0">
              <a:buNone/>
              <a:defRPr sz="133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E55DA-48E2-4608-B1EF-14D5FF29E9D9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F0FC3-4D26-4AD5-86F3-528BA2A012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494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19730" y="569247"/>
            <a:ext cx="6520221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9730" y="2846200"/>
            <a:ext cx="6520221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19729" y="9909740"/>
            <a:ext cx="1700927" cy="5692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E55DA-48E2-4608-B1EF-14D5FF29E9D9}" type="datetimeFigureOut">
              <a:rPr kumimoji="1" lang="ja-JP" altLang="en-US" smtClean="0"/>
              <a:t>2023/3/25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04146" y="9909740"/>
            <a:ext cx="2551391" cy="5692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339022" y="9909740"/>
            <a:ext cx="1700927" cy="5692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F0FC3-4D26-4AD5-86F3-528BA2A012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131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219403" rtl="0" eaLnBrk="1" latinLnBrk="0" hangingPunct="1">
        <a:lnSpc>
          <a:spcPct val="90000"/>
        </a:lnSpc>
        <a:spcBef>
          <a:spcPct val="0"/>
        </a:spcBef>
        <a:buNone/>
        <a:defRPr kumimoji="1" sz="58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853" indent="-304853" algn="l" defTabSz="1219403" rtl="0" eaLnBrk="1" latinLnBrk="0" hangingPunct="1">
        <a:lnSpc>
          <a:spcPct val="90000"/>
        </a:lnSpc>
        <a:spcBef>
          <a:spcPts val="1335"/>
        </a:spcBef>
        <a:buFont typeface="Arial" panose="020B0604020202020204" pitchFamily="34" charset="0"/>
        <a:buChar char="•"/>
        <a:defRPr kumimoji="1" sz="3735" kern="1200">
          <a:solidFill>
            <a:schemeClr val="tx1"/>
          </a:solidFill>
          <a:latin typeface="+mn-lt"/>
          <a:ea typeface="+mn-ea"/>
          <a:cs typeface="+mn-cs"/>
        </a:defRPr>
      </a:lvl1pPr>
      <a:lvl2pPr marL="914552" indent="-304853" algn="l" defTabSz="1219403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254" indent="-304853" algn="l" defTabSz="1219403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kumimoji="1" sz="2668" kern="1200">
          <a:solidFill>
            <a:schemeClr val="tx1"/>
          </a:solidFill>
          <a:latin typeface="+mn-lt"/>
          <a:ea typeface="+mn-ea"/>
          <a:cs typeface="+mn-cs"/>
        </a:defRPr>
      </a:lvl3pPr>
      <a:lvl4pPr marL="2133953" indent="-304853" algn="l" defTabSz="1219403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kumimoji="1" sz="2402" kern="1200">
          <a:solidFill>
            <a:schemeClr val="tx1"/>
          </a:solidFill>
          <a:latin typeface="+mn-lt"/>
          <a:ea typeface="+mn-ea"/>
          <a:cs typeface="+mn-cs"/>
        </a:defRPr>
      </a:lvl4pPr>
      <a:lvl5pPr marL="2743652" indent="-304853" algn="l" defTabSz="1219403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kumimoji="1" sz="2402" kern="1200">
          <a:solidFill>
            <a:schemeClr val="tx1"/>
          </a:solidFill>
          <a:latin typeface="+mn-lt"/>
          <a:ea typeface="+mn-ea"/>
          <a:cs typeface="+mn-cs"/>
        </a:defRPr>
      </a:lvl5pPr>
      <a:lvl6pPr marL="3353360" indent="-304853" algn="l" defTabSz="1219403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kumimoji="1" sz="2402" kern="1200">
          <a:solidFill>
            <a:schemeClr val="tx1"/>
          </a:solidFill>
          <a:latin typeface="+mn-lt"/>
          <a:ea typeface="+mn-ea"/>
          <a:cs typeface="+mn-cs"/>
        </a:defRPr>
      </a:lvl6pPr>
      <a:lvl7pPr marL="3963056" indent="-304853" algn="l" defTabSz="1219403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kumimoji="1" sz="2402" kern="1200">
          <a:solidFill>
            <a:schemeClr val="tx1"/>
          </a:solidFill>
          <a:latin typeface="+mn-lt"/>
          <a:ea typeface="+mn-ea"/>
          <a:cs typeface="+mn-cs"/>
        </a:defRPr>
      </a:lvl7pPr>
      <a:lvl8pPr marL="4572761" indent="-304853" algn="l" defTabSz="1219403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kumimoji="1" sz="2402" kern="1200">
          <a:solidFill>
            <a:schemeClr val="tx1"/>
          </a:solidFill>
          <a:latin typeface="+mn-lt"/>
          <a:ea typeface="+mn-ea"/>
          <a:cs typeface="+mn-cs"/>
        </a:defRPr>
      </a:lvl8pPr>
      <a:lvl9pPr marL="5182460" indent="-304853" algn="l" defTabSz="1219403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kumimoji="1" sz="24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19403" rtl="0" eaLnBrk="1" latinLnBrk="0" hangingPunct="1">
        <a:defRPr kumimoji="1" sz="2402" kern="1200">
          <a:solidFill>
            <a:schemeClr val="tx1"/>
          </a:solidFill>
          <a:latin typeface="+mn-lt"/>
          <a:ea typeface="+mn-ea"/>
          <a:cs typeface="+mn-cs"/>
        </a:defRPr>
      </a:lvl1pPr>
      <a:lvl2pPr marL="609701" algn="l" defTabSz="1219403" rtl="0" eaLnBrk="1" latinLnBrk="0" hangingPunct="1">
        <a:defRPr kumimoji="1" sz="2402" kern="1200">
          <a:solidFill>
            <a:schemeClr val="tx1"/>
          </a:solidFill>
          <a:latin typeface="+mn-lt"/>
          <a:ea typeface="+mn-ea"/>
          <a:cs typeface="+mn-cs"/>
        </a:defRPr>
      </a:lvl2pPr>
      <a:lvl3pPr marL="1219403" algn="l" defTabSz="1219403" rtl="0" eaLnBrk="1" latinLnBrk="0" hangingPunct="1">
        <a:defRPr kumimoji="1" sz="2402" kern="1200">
          <a:solidFill>
            <a:schemeClr val="tx1"/>
          </a:solidFill>
          <a:latin typeface="+mn-lt"/>
          <a:ea typeface="+mn-ea"/>
          <a:cs typeface="+mn-cs"/>
        </a:defRPr>
      </a:lvl3pPr>
      <a:lvl4pPr marL="1829105" algn="l" defTabSz="1219403" rtl="0" eaLnBrk="1" latinLnBrk="0" hangingPunct="1">
        <a:defRPr kumimoji="1" sz="2402" kern="1200">
          <a:solidFill>
            <a:schemeClr val="tx1"/>
          </a:solidFill>
          <a:latin typeface="+mn-lt"/>
          <a:ea typeface="+mn-ea"/>
          <a:cs typeface="+mn-cs"/>
        </a:defRPr>
      </a:lvl4pPr>
      <a:lvl5pPr marL="2438807" algn="l" defTabSz="1219403" rtl="0" eaLnBrk="1" latinLnBrk="0" hangingPunct="1">
        <a:defRPr kumimoji="1" sz="2402" kern="1200">
          <a:solidFill>
            <a:schemeClr val="tx1"/>
          </a:solidFill>
          <a:latin typeface="+mn-lt"/>
          <a:ea typeface="+mn-ea"/>
          <a:cs typeface="+mn-cs"/>
        </a:defRPr>
      </a:lvl5pPr>
      <a:lvl6pPr marL="3048505" algn="l" defTabSz="1219403" rtl="0" eaLnBrk="1" latinLnBrk="0" hangingPunct="1">
        <a:defRPr kumimoji="1" sz="2402" kern="1200">
          <a:solidFill>
            <a:schemeClr val="tx1"/>
          </a:solidFill>
          <a:latin typeface="+mn-lt"/>
          <a:ea typeface="+mn-ea"/>
          <a:cs typeface="+mn-cs"/>
        </a:defRPr>
      </a:lvl6pPr>
      <a:lvl7pPr marL="3658206" algn="l" defTabSz="1219403" rtl="0" eaLnBrk="1" latinLnBrk="0" hangingPunct="1">
        <a:defRPr kumimoji="1" sz="2402" kern="1200">
          <a:solidFill>
            <a:schemeClr val="tx1"/>
          </a:solidFill>
          <a:latin typeface="+mn-lt"/>
          <a:ea typeface="+mn-ea"/>
          <a:cs typeface="+mn-cs"/>
        </a:defRPr>
      </a:lvl7pPr>
      <a:lvl8pPr marL="4267913" algn="l" defTabSz="1219403" rtl="0" eaLnBrk="1" latinLnBrk="0" hangingPunct="1">
        <a:defRPr kumimoji="1" sz="2402" kern="1200">
          <a:solidFill>
            <a:schemeClr val="tx1"/>
          </a:solidFill>
          <a:latin typeface="+mn-lt"/>
          <a:ea typeface="+mn-ea"/>
          <a:cs typeface="+mn-cs"/>
        </a:defRPr>
      </a:lvl8pPr>
      <a:lvl9pPr marL="4877612" algn="l" defTabSz="1219403" rtl="0" eaLnBrk="1" latinLnBrk="0" hangingPunct="1">
        <a:defRPr kumimoji="1" sz="24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84" y="2494767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7984" y="9909740"/>
            <a:ext cx="1763924" cy="5692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73"/>
            <a:fld id="{B2BB2AAF-C72B-4B1C-9C46-65C06420310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457273"/>
              <a:t>2023/3/25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2889" y="9909740"/>
            <a:ext cx="2393897" cy="5692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73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7767" y="9909740"/>
            <a:ext cx="1763924" cy="5692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73"/>
            <a:fld id="{9DF4413E-8B8E-374C-8EE4-1A0D5418EFAE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457273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216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457273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53" indent="-342953" algn="l" defTabSz="457273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64" indent="-285794" algn="l" defTabSz="457273" rtl="0" eaLnBrk="1" latinLnBrk="0" hangingPunct="1">
        <a:spcBef>
          <a:spcPct val="20000"/>
        </a:spcBef>
        <a:buFont typeface="Arial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3176" indent="-228636" algn="l" defTabSz="457273" rtl="0" eaLnBrk="1" latinLnBrk="0" hangingPunct="1">
        <a:spcBef>
          <a:spcPct val="20000"/>
        </a:spcBef>
        <a:buFont typeface="Arial"/>
        <a:buChar char="•"/>
        <a:defRPr kumimoji="1" sz="2402" kern="1200">
          <a:solidFill>
            <a:schemeClr val="tx1"/>
          </a:solidFill>
          <a:latin typeface="+mn-lt"/>
          <a:ea typeface="+mn-ea"/>
          <a:cs typeface="+mn-cs"/>
        </a:defRPr>
      </a:lvl3pPr>
      <a:lvl4pPr marL="1600444" indent="-228636" algn="l" defTabSz="457273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715" indent="-228636" algn="l" defTabSz="457273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983" indent="-228636" algn="l" defTabSz="457273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260" indent="-228636" algn="l" defTabSz="457273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524" indent="-228636" algn="l" defTabSz="457273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796" indent="-228636" algn="l" defTabSz="457273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73" rtl="0" eaLnBrk="1" latinLnBrk="0" hangingPunct="1">
        <a:defRPr kumimoji="1" sz="1797" kern="1200">
          <a:solidFill>
            <a:schemeClr val="tx1"/>
          </a:solidFill>
          <a:latin typeface="+mn-lt"/>
          <a:ea typeface="+mn-ea"/>
          <a:cs typeface="+mn-cs"/>
        </a:defRPr>
      </a:lvl1pPr>
      <a:lvl2pPr marL="457273" algn="l" defTabSz="457273" rtl="0" eaLnBrk="1" latinLnBrk="0" hangingPunct="1">
        <a:defRPr kumimoji="1" sz="1797" kern="1200">
          <a:solidFill>
            <a:schemeClr val="tx1"/>
          </a:solidFill>
          <a:latin typeface="+mn-lt"/>
          <a:ea typeface="+mn-ea"/>
          <a:cs typeface="+mn-cs"/>
        </a:defRPr>
      </a:lvl2pPr>
      <a:lvl3pPr marL="914542" algn="l" defTabSz="457273" rtl="0" eaLnBrk="1" latinLnBrk="0" hangingPunct="1">
        <a:defRPr kumimoji="1" sz="1797" kern="1200">
          <a:solidFill>
            <a:schemeClr val="tx1"/>
          </a:solidFill>
          <a:latin typeface="+mn-lt"/>
          <a:ea typeface="+mn-ea"/>
          <a:cs typeface="+mn-cs"/>
        </a:defRPr>
      </a:lvl3pPr>
      <a:lvl4pPr marL="1371809" algn="l" defTabSz="457273" rtl="0" eaLnBrk="1" latinLnBrk="0" hangingPunct="1">
        <a:defRPr kumimoji="1" sz="1797" kern="1200">
          <a:solidFill>
            <a:schemeClr val="tx1"/>
          </a:solidFill>
          <a:latin typeface="+mn-lt"/>
          <a:ea typeface="+mn-ea"/>
          <a:cs typeface="+mn-cs"/>
        </a:defRPr>
      </a:lvl4pPr>
      <a:lvl5pPr marL="1829083" algn="l" defTabSz="457273" rtl="0" eaLnBrk="1" latinLnBrk="0" hangingPunct="1">
        <a:defRPr kumimoji="1" sz="1797" kern="1200">
          <a:solidFill>
            <a:schemeClr val="tx1"/>
          </a:solidFill>
          <a:latin typeface="+mn-lt"/>
          <a:ea typeface="+mn-ea"/>
          <a:cs typeface="+mn-cs"/>
        </a:defRPr>
      </a:lvl5pPr>
      <a:lvl6pPr marL="2286351" algn="l" defTabSz="457273" rtl="0" eaLnBrk="1" latinLnBrk="0" hangingPunct="1">
        <a:defRPr kumimoji="1" sz="1797" kern="1200">
          <a:solidFill>
            <a:schemeClr val="tx1"/>
          </a:solidFill>
          <a:latin typeface="+mn-lt"/>
          <a:ea typeface="+mn-ea"/>
          <a:cs typeface="+mn-cs"/>
        </a:defRPr>
      </a:lvl6pPr>
      <a:lvl7pPr marL="2743624" algn="l" defTabSz="457273" rtl="0" eaLnBrk="1" latinLnBrk="0" hangingPunct="1">
        <a:defRPr kumimoji="1" sz="1797" kern="1200">
          <a:solidFill>
            <a:schemeClr val="tx1"/>
          </a:solidFill>
          <a:latin typeface="+mn-lt"/>
          <a:ea typeface="+mn-ea"/>
          <a:cs typeface="+mn-cs"/>
        </a:defRPr>
      </a:lvl7pPr>
      <a:lvl8pPr marL="3200892" algn="l" defTabSz="457273" rtl="0" eaLnBrk="1" latinLnBrk="0" hangingPunct="1">
        <a:defRPr kumimoji="1" sz="1797" kern="1200">
          <a:solidFill>
            <a:schemeClr val="tx1"/>
          </a:solidFill>
          <a:latin typeface="+mn-lt"/>
          <a:ea typeface="+mn-ea"/>
          <a:cs typeface="+mn-cs"/>
        </a:defRPr>
      </a:lvl8pPr>
      <a:lvl9pPr marL="3658160" algn="l" defTabSz="457273" rtl="0" eaLnBrk="1" latinLnBrk="0" hangingPunct="1">
        <a:defRPr kumimoji="1" sz="17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flipH="1">
            <a:off x="169909" y="320072"/>
            <a:ext cx="7199998" cy="356241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３歳児健康診査 精密検査依頼票兼結果報告書</a:t>
            </a: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1764480"/>
              </p:ext>
            </p:extLst>
          </p:nvPr>
        </p:nvGraphicFramePr>
        <p:xfrm>
          <a:off x="462822" y="3488519"/>
          <a:ext cx="6634032" cy="62016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6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9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1391">
                  <a:extLst>
                    <a:ext uri="{9D8B030D-6E8A-4147-A177-3AD203B41FA5}">
                      <a16:colId xmlns:a16="http://schemas.microsoft.com/office/drawing/2014/main" val="605926160"/>
                    </a:ext>
                  </a:extLst>
                </a:gridCol>
                <a:gridCol w="2216727">
                  <a:extLst>
                    <a:ext uri="{9D8B030D-6E8A-4147-A177-3AD203B41FA5}">
                      <a16:colId xmlns:a16="http://schemas.microsoft.com/office/drawing/2014/main" val="1062938154"/>
                    </a:ext>
                  </a:extLst>
                </a:gridCol>
              </a:tblGrid>
              <a:tr h="2668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ふりがな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性別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生年月日</a:t>
                      </a:r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val="3615694517"/>
                  </a:ext>
                </a:extLst>
              </a:tr>
              <a:tr h="4406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男 ・ 女　　　　　　　　　</a:t>
                      </a:r>
                    </a:p>
                  </a:txBody>
                  <a:tcPr marT="45719" marB="45719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年　　　月　 　日　</a:t>
                      </a:r>
                    </a:p>
                  </a:txBody>
                  <a:tcPr marT="45719" marB="4571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44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所見</a:t>
                      </a:r>
                    </a:p>
                  </a:txBody>
                  <a:tcPr marT="45719" marB="45719" anchor="ctr"/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視力・屈折値（測定不可の場合は斜線）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r>
                        <a:rPr kumimoji="1" lang="ja-JP" altLang="en-US" sz="120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所見　　　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45719" marB="45719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26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診断名</a:t>
                      </a:r>
                    </a:p>
                  </a:txBody>
                  <a:tcPr marT="45719" marB="45719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　屈折異常（弱視含まず）　</a:t>
                      </a:r>
                      <a:r>
                        <a:rPr kumimoji="1" lang="ja-JP" altLang="en-US" sz="1200" spc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 遠視　□ 近視　□ 乱視　　　</a:t>
                      </a:r>
                      <a:endParaRPr kumimoji="1" lang="en-US" altLang="ja-JP" sz="1200" spc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　斜視（弱視含まず）　□ 内斜視　□ 外斜視　□ 上下斜視　□ その他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　弱視　□ 屈折異常弱視　□ 不同視弱視　□ 斜視弱視　□ 形態覚遮断弱視　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４　その他（　　　　　　　　　　　　　　　　　　　　　　　　　　）</a:t>
                      </a:r>
                    </a:p>
                  </a:txBody>
                  <a:tcPr marT="45719" marB="45719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098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総合判定</a:t>
                      </a:r>
                    </a:p>
                  </a:txBody>
                  <a:tcPr marT="45719" marB="45719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　異常なし　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　経過観察　□ 弱視疑い　□ 定期検査が必要　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□ 検査不可   □ その他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     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　　　　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)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３　要治療　□ 眼鏡処方　□ 眼鏡処方予定　□ その他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           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</a:t>
                      </a:r>
                      <a:r>
                        <a:rPr kumimoji="1" lang="en-US" altLang="ja-JP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)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　　　□ 他施設紹介（紹介先　　　　　　　　　　　　　　　　　　　）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45719" marB="45719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9314">
                <a:tc gridSpan="4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受診年月日　　　　　　　　　　　　　　　医療機関名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西暦　　　　　年　　　月　　　日　　　　医師名　　　　　　　　　　　　　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T="45719" marB="45719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74BC98F2-8925-4A84-979A-E979F9EEAE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619240"/>
              </p:ext>
            </p:extLst>
          </p:nvPr>
        </p:nvGraphicFramePr>
        <p:xfrm>
          <a:off x="1424740" y="4624562"/>
          <a:ext cx="4154118" cy="1070351"/>
        </p:xfrm>
        <a:graphic>
          <a:graphicData uri="http://schemas.openxmlformats.org/drawingml/2006/table">
            <a:tbl>
              <a:tblPr firstRow="1" firstCol="1" bandRow="1"/>
              <a:tblGrid>
                <a:gridCol w="299903">
                  <a:extLst>
                    <a:ext uri="{9D8B030D-6E8A-4147-A177-3AD203B41FA5}">
                      <a16:colId xmlns:a16="http://schemas.microsoft.com/office/drawing/2014/main" val="3072971790"/>
                    </a:ext>
                  </a:extLst>
                </a:gridCol>
                <a:gridCol w="916704">
                  <a:extLst>
                    <a:ext uri="{9D8B030D-6E8A-4147-A177-3AD203B41FA5}">
                      <a16:colId xmlns:a16="http://schemas.microsoft.com/office/drawing/2014/main" val="1646018546"/>
                    </a:ext>
                  </a:extLst>
                </a:gridCol>
                <a:gridCol w="975902">
                  <a:extLst>
                    <a:ext uri="{9D8B030D-6E8A-4147-A177-3AD203B41FA5}">
                      <a16:colId xmlns:a16="http://schemas.microsoft.com/office/drawing/2014/main" val="1215707566"/>
                    </a:ext>
                  </a:extLst>
                </a:gridCol>
                <a:gridCol w="990058">
                  <a:extLst>
                    <a:ext uri="{9D8B030D-6E8A-4147-A177-3AD203B41FA5}">
                      <a16:colId xmlns:a16="http://schemas.microsoft.com/office/drawing/2014/main" val="794835111"/>
                    </a:ext>
                  </a:extLst>
                </a:gridCol>
                <a:gridCol w="971551">
                  <a:extLst>
                    <a:ext uri="{9D8B030D-6E8A-4147-A177-3AD203B41FA5}">
                      <a16:colId xmlns:a16="http://schemas.microsoft.com/office/drawing/2014/main" val="780896926"/>
                    </a:ext>
                  </a:extLst>
                </a:gridCol>
              </a:tblGrid>
              <a:tr h="325901">
                <a:tc>
                  <a:txBody>
                    <a:bodyPr/>
                    <a:lstStyle/>
                    <a:p>
                      <a:pPr algn="just"/>
                      <a:r>
                        <a:rPr lang="en-US" sz="12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200" kern="10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裸眼視力</a:t>
                      </a:r>
                    </a:p>
                  </a:txBody>
                  <a:tcPr marL="60927" marR="60927" marT="36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矯正視力</a:t>
                      </a:r>
                    </a:p>
                  </a:txBody>
                  <a:tcPr marL="60927" marR="60927" marT="36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5000"/>
                        </a:lnSpc>
                      </a:pPr>
                      <a:r>
                        <a:rPr lang="ja-JP" altLang="en-US" sz="1200" kern="1200" spc="0" baseline="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球面度数</a:t>
                      </a:r>
                      <a:endParaRPr lang="ja-JP" sz="1200" kern="1200" spc="0" baseline="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36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70000"/>
                        </a:lnSpc>
                      </a:pPr>
                      <a:r>
                        <a:rPr lang="ja-JP" altLang="en-US" sz="1200" kern="100" spc="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円柱度数</a:t>
                      </a:r>
                      <a:endParaRPr lang="ja-JP" sz="1200" kern="100" spc="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360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3562529"/>
                  </a:ext>
                </a:extLst>
              </a:tr>
              <a:tr h="372225"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右</a:t>
                      </a:r>
                    </a:p>
                  </a:txBody>
                  <a:tcPr marL="60927" marR="60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4977356"/>
                  </a:ext>
                </a:extLst>
              </a:tr>
              <a:tr h="372225">
                <a:tc>
                  <a:txBody>
                    <a:bodyPr/>
                    <a:lstStyle/>
                    <a:p>
                      <a:pPr algn="ctr"/>
                      <a:r>
                        <a:rPr lang="ja-JP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左</a:t>
                      </a:r>
                    </a:p>
                  </a:txBody>
                  <a:tcPr marL="60927" marR="60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kern="100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927" marR="6092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8962658"/>
                  </a:ext>
                </a:extLst>
              </a:tr>
            </a:tbl>
          </a:graphicData>
        </a:graphic>
      </p:graphicFrame>
      <p:graphicFrame>
        <p:nvGraphicFramePr>
          <p:cNvPr id="11" name="表 11">
            <a:extLst>
              <a:ext uri="{FF2B5EF4-FFF2-40B4-BE49-F238E27FC236}">
                <a16:creationId xmlns:a16="http://schemas.microsoft.com/office/drawing/2014/main" id="{561CE186-4E34-4FC6-B5B8-D6EEC9F7E8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8177519"/>
              </p:ext>
            </p:extLst>
          </p:nvPr>
        </p:nvGraphicFramePr>
        <p:xfrm>
          <a:off x="5743494" y="4624562"/>
          <a:ext cx="1188724" cy="10703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88724">
                  <a:extLst>
                    <a:ext uri="{9D8B030D-6E8A-4147-A177-3AD203B41FA5}">
                      <a16:colId xmlns:a16="http://schemas.microsoft.com/office/drawing/2014/main" val="646311054"/>
                    </a:ext>
                  </a:extLst>
                </a:gridCol>
              </a:tblGrid>
              <a:tr h="32933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調節麻痺点眼</a:t>
                      </a:r>
                      <a:endParaRPr kumimoji="1" lang="ja-JP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1063809"/>
                  </a:ext>
                </a:extLst>
              </a:tr>
              <a:tr h="7410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あり</a:t>
                      </a:r>
                      <a:endParaRPr kumimoji="1" lang="en-US" altLang="ja-JP" sz="1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　なし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149747"/>
                  </a:ext>
                </a:extLst>
              </a:tr>
            </a:tbl>
          </a:graphicData>
        </a:graphic>
      </p:graphicFrame>
      <p:sp>
        <p:nvSpPr>
          <p:cNvPr id="14" name="タイトル 1">
            <a:extLst>
              <a:ext uri="{FF2B5EF4-FFF2-40B4-BE49-F238E27FC236}">
                <a16:creationId xmlns:a16="http://schemas.microsoft.com/office/drawing/2014/main" id="{C72DC3EC-F59F-45C5-8855-37DDF7CDD027}"/>
              </a:ext>
            </a:extLst>
          </p:cNvPr>
          <p:cNvSpPr txBox="1">
            <a:spLocks/>
          </p:cNvSpPr>
          <p:nvPr/>
        </p:nvSpPr>
        <p:spPr>
          <a:xfrm>
            <a:off x="1269756" y="2667504"/>
            <a:ext cx="6046953" cy="3787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73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80000"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発行番号　　</a:t>
            </a: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健診日</a:t>
            </a: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西暦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　　 　年　　　  月　 　　日　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6C4A14-B2E7-40BE-9A7F-8D9C651BF673}"/>
              </a:ext>
            </a:extLst>
          </p:cNvPr>
          <p:cNvSpPr txBox="1"/>
          <p:nvPr/>
        </p:nvSpPr>
        <p:spPr>
          <a:xfrm>
            <a:off x="510188" y="1166025"/>
            <a:ext cx="65591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 下記の方について、３歳児健康診査を実施しましたところ、視覚検査において、異常所見を認めました。つきましては、精密検査を実施いただき、その結果を精密検査結果報告書にて報告をお願い致します。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1298F71-6E30-481D-84FB-1DE4BF63A9DF}"/>
              </a:ext>
            </a:extLst>
          </p:cNvPr>
          <p:cNvSpPr txBox="1"/>
          <p:nvPr/>
        </p:nvSpPr>
        <p:spPr>
          <a:xfrm>
            <a:off x="784519" y="1757218"/>
            <a:ext cx="6605245" cy="13326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１．視力検査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      □ </a:t>
            </a: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異常なし　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□ </a:t>
            </a: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異常あり（右眼・左眼・両眼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　□ 検査不可</a:t>
            </a:r>
            <a:endParaRPr lang="ja-JP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２．屈折検査添付のとおり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３．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視覚アンケート  □ 異常なし　 □異常あり（該当項目 　　　　                      　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ja-JP" altLang="en-US" sz="12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４．その他（　　　　　　　　　　　　　　　　　　　　 　　　　　）</a:t>
            </a:r>
            <a:endParaRPr lang="en-US" altLang="ja-JP" sz="12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ja-JP" sz="20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F7C6E357-3CE9-42AC-B58C-53CFFAA478AC}"/>
              </a:ext>
            </a:extLst>
          </p:cNvPr>
          <p:cNvCxnSpPr/>
          <p:nvPr/>
        </p:nvCxnSpPr>
        <p:spPr>
          <a:xfrm>
            <a:off x="189765" y="3068385"/>
            <a:ext cx="720000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B39CE3B-2A34-4F0A-AEEF-31D8A0B43FA2}"/>
              </a:ext>
            </a:extLst>
          </p:cNvPr>
          <p:cNvSpPr txBox="1"/>
          <p:nvPr/>
        </p:nvSpPr>
        <p:spPr>
          <a:xfrm>
            <a:off x="472748" y="745955"/>
            <a:ext cx="20584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精密検査</a:t>
            </a:r>
            <a:r>
              <a:rPr lang="zh-CN" altLang="en-US" sz="1200" dirty="0"/>
              <a:t>機関担当医　様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B810E31-C01B-437D-8941-580C9CDAD0EE}"/>
              </a:ext>
            </a:extLst>
          </p:cNvPr>
          <p:cNvSpPr txBox="1"/>
          <p:nvPr/>
        </p:nvSpPr>
        <p:spPr>
          <a:xfrm>
            <a:off x="462822" y="3159533"/>
            <a:ext cx="27177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dirty="0"/>
              <a:t>精密検査結果</a:t>
            </a:r>
            <a:r>
              <a:rPr lang="zh-TW" altLang="en-US" sz="1400" dirty="0"/>
              <a:t>報告書（眼科）</a:t>
            </a:r>
            <a:endParaRPr lang="ja-JP" altLang="en-US" sz="140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03C1739-3E9F-48A8-AA0B-D9A6EDBB8A66}"/>
              </a:ext>
            </a:extLst>
          </p:cNvPr>
          <p:cNvSpPr txBox="1"/>
          <p:nvPr/>
        </p:nvSpPr>
        <p:spPr>
          <a:xfrm>
            <a:off x="4963556" y="875629"/>
            <a:ext cx="205841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r">
              <a:buNone/>
            </a:pP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○○市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長　○○○○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E6E1552-9A73-4D2C-A44B-DB449A84CDB3}"/>
              </a:ext>
            </a:extLst>
          </p:cNvPr>
          <p:cNvSpPr txBox="1"/>
          <p:nvPr/>
        </p:nvSpPr>
        <p:spPr>
          <a:xfrm>
            <a:off x="398163" y="9807358"/>
            <a:ext cx="337174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連絡先：</a:t>
            </a: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○○市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○○課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2BC4318-2733-11F7-D80D-2D95819C459B}"/>
              </a:ext>
            </a:extLst>
          </p:cNvPr>
          <p:cNvSpPr/>
          <p:nvPr/>
        </p:nvSpPr>
        <p:spPr>
          <a:xfrm>
            <a:off x="179837" y="188260"/>
            <a:ext cx="7199999" cy="1018348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3764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5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5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  <a:headEnd type="none"/>
          <a:tailEnd type="non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18800</TotalTime>
  <Words>286</Words>
  <Application>Microsoft Office PowerPoint</Application>
  <PresentationFormat>ユーザー設定</PresentationFormat>
  <Paragraphs>55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Office テーマ</vt:lpstr>
      <vt:lpstr>4_ホワイト</vt:lpstr>
      <vt:lpstr>３歳児健康診査 精密検査依頼票兼結果報告書</vt:lpstr>
    </vt:vector>
  </TitlesOfParts>
  <Company>群馬県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板倉麻理子</dc:creator>
  <cp:lastModifiedBy>mariko itakura</cp:lastModifiedBy>
  <cp:revision>386</cp:revision>
  <cp:lastPrinted>2021-12-18T16:15:19Z</cp:lastPrinted>
  <dcterms:created xsi:type="dcterms:W3CDTF">2017-08-08T01:12:10Z</dcterms:created>
  <dcterms:modified xsi:type="dcterms:W3CDTF">2023-03-25T06:14:11Z</dcterms:modified>
</cp:coreProperties>
</file>